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3" r:id="rId3"/>
    <p:sldId id="362" r:id="rId4"/>
    <p:sldId id="3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36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1E702-9BBE-4C4E-BBE8-463F6344740F}" v="4" dt="2025-12-13T09:00:13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vita Gregov" userId="bb9b5315-7eb6-47e8-804d-50af7b228a64" providerId="ADAL" clId="{9A12C647-AC98-48B4-B870-DD4D5EEA417B}"/>
    <pc:docChg chg="undo custSel addSld delSld modSld">
      <pc:chgData name="Cvita Gregov" userId="bb9b5315-7eb6-47e8-804d-50af7b228a64" providerId="ADAL" clId="{9A12C647-AC98-48B4-B870-DD4D5EEA417B}" dt="2025-12-13T09:02:31.543" v="3670" actId="113"/>
      <pc:docMkLst>
        <pc:docMk/>
      </pc:docMkLst>
      <pc:sldChg chg="addSp modSp new del mod">
        <pc:chgData name="Cvita Gregov" userId="bb9b5315-7eb6-47e8-804d-50af7b228a64" providerId="ADAL" clId="{9A12C647-AC98-48B4-B870-DD4D5EEA417B}" dt="2025-12-13T08:59:50.443" v="3652" actId="47"/>
        <pc:sldMkLst>
          <pc:docMk/>
          <pc:sldMk cId="3371020048" sldId="257"/>
        </pc:sldMkLst>
      </pc:sldChg>
      <pc:sldChg chg="addSp modSp new del mod modClrScheme chgLayout">
        <pc:chgData name="Cvita Gregov" userId="bb9b5315-7eb6-47e8-804d-50af7b228a64" providerId="ADAL" clId="{9A12C647-AC98-48B4-B870-DD4D5EEA417B}" dt="2025-12-13T08:59:51.560" v="3653" actId="47"/>
        <pc:sldMkLst>
          <pc:docMk/>
          <pc:sldMk cId="1984474972" sldId="258"/>
        </pc:sldMkLst>
      </pc:sldChg>
      <pc:sldChg chg="modSp new del mod">
        <pc:chgData name="Cvita Gregov" userId="bb9b5315-7eb6-47e8-804d-50af7b228a64" providerId="ADAL" clId="{9A12C647-AC98-48B4-B870-DD4D5EEA417B}" dt="2025-12-13T08:59:52.392" v="3654" actId="47"/>
        <pc:sldMkLst>
          <pc:docMk/>
          <pc:sldMk cId="1692406737" sldId="259"/>
        </pc:sldMkLst>
      </pc:sldChg>
      <pc:sldChg chg="modSp new del mod">
        <pc:chgData name="Cvita Gregov" userId="bb9b5315-7eb6-47e8-804d-50af7b228a64" providerId="ADAL" clId="{9A12C647-AC98-48B4-B870-DD4D5EEA417B}" dt="2025-12-13T08:59:53.873" v="3655" actId="47"/>
        <pc:sldMkLst>
          <pc:docMk/>
          <pc:sldMk cId="878814312" sldId="260"/>
        </pc:sldMkLst>
      </pc:sldChg>
      <pc:sldChg chg="modSp new del mod">
        <pc:chgData name="Cvita Gregov" userId="bb9b5315-7eb6-47e8-804d-50af7b228a64" providerId="ADAL" clId="{9A12C647-AC98-48B4-B870-DD4D5EEA417B}" dt="2025-12-13T08:59:55.851" v="3656" actId="47"/>
        <pc:sldMkLst>
          <pc:docMk/>
          <pc:sldMk cId="295819487" sldId="261"/>
        </pc:sldMkLst>
      </pc:sldChg>
      <pc:sldChg chg="modSp new del mod">
        <pc:chgData name="Cvita Gregov" userId="bb9b5315-7eb6-47e8-804d-50af7b228a64" providerId="ADAL" clId="{9A12C647-AC98-48B4-B870-DD4D5EEA417B}" dt="2025-12-13T08:59:56.400" v="3657" actId="47"/>
        <pc:sldMkLst>
          <pc:docMk/>
          <pc:sldMk cId="2468504516" sldId="262"/>
        </pc:sldMkLst>
      </pc:sldChg>
      <pc:sldChg chg="addSp modSp add mod">
        <pc:chgData name="Cvita Gregov" userId="bb9b5315-7eb6-47e8-804d-50af7b228a64" providerId="ADAL" clId="{9A12C647-AC98-48B4-B870-DD4D5EEA417B}" dt="2025-12-13T08:45:16.070" v="3469" actId="403"/>
        <pc:sldMkLst>
          <pc:docMk/>
          <pc:sldMk cId="1479888449" sldId="263"/>
        </pc:sldMkLst>
        <pc:spChg chg="add mod">
          <ac:chgData name="Cvita Gregov" userId="bb9b5315-7eb6-47e8-804d-50af7b228a64" providerId="ADAL" clId="{9A12C647-AC98-48B4-B870-DD4D5EEA417B}" dt="2025-12-11T12:45:08.034" v="3459" actId="1076"/>
          <ac:spMkLst>
            <pc:docMk/>
            <pc:sldMk cId="1479888449" sldId="263"/>
            <ac:spMk id="3" creationId="{F4F33729-C8F2-7302-EC9A-3714C81F9436}"/>
          </ac:spMkLst>
        </pc:spChg>
        <pc:spChg chg="add mod">
          <ac:chgData name="Cvita Gregov" userId="bb9b5315-7eb6-47e8-804d-50af7b228a64" providerId="ADAL" clId="{9A12C647-AC98-48B4-B870-DD4D5EEA417B}" dt="2025-12-13T08:44:54.399" v="3468" actId="14100"/>
          <ac:spMkLst>
            <pc:docMk/>
            <pc:sldMk cId="1479888449" sldId="263"/>
            <ac:spMk id="4" creationId="{CA5D7CEB-7763-F4C0-8311-78707A2840C9}"/>
          </ac:spMkLst>
        </pc:spChg>
        <pc:spChg chg="mod">
          <ac:chgData name="Cvita Gregov" userId="bb9b5315-7eb6-47e8-804d-50af7b228a64" providerId="ADAL" clId="{9A12C647-AC98-48B4-B870-DD4D5EEA417B}" dt="2025-12-13T08:45:16.070" v="3469" actId="403"/>
          <ac:spMkLst>
            <pc:docMk/>
            <pc:sldMk cId="1479888449" sldId="263"/>
            <ac:spMk id="5" creationId="{A8022CF1-DFD6-CB18-D77E-9D1B51D39036}"/>
          </ac:spMkLst>
        </pc:spChg>
        <pc:picChg chg="add mod">
          <ac:chgData name="Cvita Gregov" userId="bb9b5315-7eb6-47e8-804d-50af7b228a64" providerId="ADAL" clId="{9A12C647-AC98-48B4-B870-DD4D5EEA417B}" dt="2025-12-13T08:44:38.199" v="3466" actId="1076"/>
          <ac:picMkLst>
            <pc:docMk/>
            <pc:sldMk cId="1479888449" sldId="263"/>
            <ac:picMk id="2" creationId="{CE06418D-0441-76D7-E69B-2CC6B6F76D2F}"/>
          </ac:picMkLst>
        </pc:picChg>
      </pc:sldChg>
      <pc:sldChg chg="modSp new del mod">
        <pc:chgData name="Cvita Gregov" userId="bb9b5315-7eb6-47e8-804d-50af7b228a64" providerId="ADAL" clId="{9A12C647-AC98-48B4-B870-DD4D5EEA417B}" dt="2025-12-13T08:59:57.110" v="3658" actId="47"/>
        <pc:sldMkLst>
          <pc:docMk/>
          <pc:sldMk cId="266046050" sldId="264"/>
        </pc:sldMkLst>
      </pc:sldChg>
      <pc:sldChg chg="modSp new del mod">
        <pc:chgData name="Cvita Gregov" userId="bb9b5315-7eb6-47e8-804d-50af7b228a64" providerId="ADAL" clId="{9A12C647-AC98-48B4-B870-DD4D5EEA417B}" dt="2025-12-13T08:59:57.565" v="3659" actId="47"/>
        <pc:sldMkLst>
          <pc:docMk/>
          <pc:sldMk cId="3247449267" sldId="265"/>
        </pc:sldMkLst>
      </pc:sldChg>
      <pc:sldChg chg="modSp new del mod">
        <pc:chgData name="Cvita Gregov" userId="bb9b5315-7eb6-47e8-804d-50af7b228a64" providerId="ADAL" clId="{9A12C647-AC98-48B4-B870-DD4D5EEA417B}" dt="2025-12-13T08:59:58.098" v="3660" actId="47"/>
        <pc:sldMkLst>
          <pc:docMk/>
          <pc:sldMk cId="1617169120" sldId="266"/>
        </pc:sldMkLst>
      </pc:sldChg>
      <pc:sldChg chg="addSp modSp new mod setBg">
        <pc:chgData name="Cvita Gregov" userId="bb9b5315-7eb6-47e8-804d-50af7b228a64" providerId="ADAL" clId="{9A12C647-AC98-48B4-B870-DD4D5EEA417B}" dt="2025-12-13T09:01:08.837" v="3664" actId="12"/>
        <pc:sldMkLst>
          <pc:docMk/>
          <pc:sldMk cId="3897854662" sldId="267"/>
        </pc:sldMkLst>
        <pc:spChg chg="mod">
          <ac:chgData name="Cvita Gregov" userId="bb9b5315-7eb6-47e8-804d-50af7b228a64" providerId="ADAL" clId="{9A12C647-AC98-48B4-B870-DD4D5EEA417B}" dt="2025-12-11T12:41:03.867" v="3357" actId="26606"/>
          <ac:spMkLst>
            <pc:docMk/>
            <pc:sldMk cId="3897854662" sldId="267"/>
            <ac:spMk id="2" creationId="{94D59BB5-77E9-556D-ADA0-AD304CBA91C7}"/>
          </ac:spMkLst>
        </pc:spChg>
        <pc:spChg chg="mod">
          <ac:chgData name="Cvita Gregov" userId="bb9b5315-7eb6-47e8-804d-50af7b228a64" providerId="ADAL" clId="{9A12C647-AC98-48B4-B870-DD4D5EEA417B}" dt="2025-12-13T09:01:08.837" v="3664" actId="12"/>
          <ac:spMkLst>
            <pc:docMk/>
            <pc:sldMk cId="3897854662" sldId="267"/>
            <ac:spMk id="3" creationId="{6528350C-0601-61AC-6D30-79960FC998F7}"/>
          </ac:spMkLst>
        </pc:spChg>
        <pc:spChg chg="add">
          <ac:chgData name="Cvita Gregov" userId="bb9b5315-7eb6-47e8-804d-50af7b228a64" providerId="ADAL" clId="{9A12C647-AC98-48B4-B870-DD4D5EEA417B}" dt="2025-12-11T12:41:03.867" v="3357" actId="26606"/>
          <ac:spMkLst>
            <pc:docMk/>
            <pc:sldMk cId="3897854662" sldId="267"/>
            <ac:spMk id="9" creationId="{8B3A2D1A-45FC-4F95-B150-1C13EF2F6D09}"/>
          </ac:spMkLst>
        </pc:spChg>
        <pc:spChg chg="add">
          <ac:chgData name="Cvita Gregov" userId="bb9b5315-7eb6-47e8-804d-50af7b228a64" providerId="ADAL" clId="{9A12C647-AC98-48B4-B870-DD4D5EEA417B}" dt="2025-12-11T12:41:03.867" v="3357" actId="26606"/>
          <ac:spMkLst>
            <pc:docMk/>
            <pc:sldMk cId="3897854662" sldId="267"/>
            <ac:spMk id="11" creationId="{5C27D684-2832-41BD-AC29-838243B8039B}"/>
          </ac:spMkLst>
        </pc:spChg>
        <pc:spChg chg="add">
          <ac:chgData name="Cvita Gregov" userId="bb9b5315-7eb6-47e8-804d-50af7b228a64" providerId="ADAL" clId="{9A12C647-AC98-48B4-B870-DD4D5EEA417B}" dt="2025-12-11T12:41:03.867" v="3357" actId="26606"/>
          <ac:spMkLst>
            <pc:docMk/>
            <pc:sldMk cId="3897854662" sldId="267"/>
            <ac:spMk id="13" creationId="{5ABDA325-4B50-4FFB-81B9-95576831FB06}"/>
          </ac:spMkLst>
        </pc:spChg>
        <pc:spChg chg="add">
          <ac:chgData name="Cvita Gregov" userId="bb9b5315-7eb6-47e8-804d-50af7b228a64" providerId="ADAL" clId="{9A12C647-AC98-48B4-B870-DD4D5EEA417B}" dt="2025-12-11T12:41:03.867" v="3357" actId="26606"/>
          <ac:spMkLst>
            <pc:docMk/>
            <pc:sldMk cId="3897854662" sldId="267"/>
            <ac:spMk id="15" creationId="{F2A49241-8E10-49A1-B30C-2A0230F6ABEC}"/>
          </ac:spMkLst>
        </pc:spChg>
        <pc:picChg chg="add mod">
          <ac:chgData name="Cvita Gregov" userId="bb9b5315-7eb6-47e8-804d-50af7b228a64" providerId="ADAL" clId="{9A12C647-AC98-48B4-B870-DD4D5EEA417B}" dt="2025-12-11T12:41:03.867" v="3357" actId="26606"/>
          <ac:picMkLst>
            <pc:docMk/>
            <pc:sldMk cId="3897854662" sldId="267"/>
            <ac:picMk id="4" creationId="{5FC2BF18-A108-4F99-B8F4-AE3D009C6E3C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1T12:39:47.846" v="3355" actId="207"/>
        <pc:sldMkLst>
          <pc:docMk/>
          <pc:sldMk cId="1144890330" sldId="268"/>
        </pc:sldMkLst>
        <pc:spChg chg="mod">
          <ac:chgData name="Cvita Gregov" userId="bb9b5315-7eb6-47e8-804d-50af7b228a64" providerId="ADAL" clId="{9A12C647-AC98-48B4-B870-DD4D5EEA417B}" dt="2025-12-11T12:31:44.612" v="3265" actId="1076"/>
          <ac:spMkLst>
            <pc:docMk/>
            <pc:sldMk cId="1144890330" sldId="268"/>
            <ac:spMk id="2" creationId="{A36B84B1-E967-8DB7-FE13-ECEBF13402A2}"/>
          </ac:spMkLst>
        </pc:spChg>
        <pc:spChg chg="mod">
          <ac:chgData name="Cvita Gregov" userId="bb9b5315-7eb6-47e8-804d-50af7b228a64" providerId="ADAL" clId="{9A12C647-AC98-48B4-B870-DD4D5EEA417B}" dt="2025-12-11T12:39:47.846" v="3355" actId="207"/>
          <ac:spMkLst>
            <pc:docMk/>
            <pc:sldMk cId="1144890330" sldId="268"/>
            <ac:spMk id="3" creationId="{E13842BC-4D28-756C-582D-09E27027B659}"/>
          </ac:spMkLst>
        </pc:spChg>
        <pc:spChg chg="add">
          <ac:chgData name="Cvita Gregov" userId="bb9b5315-7eb6-47e8-804d-50af7b228a64" providerId="ADAL" clId="{9A12C647-AC98-48B4-B870-DD4D5EEA417B}" dt="2025-12-11T12:31:03.953" v="3247" actId="26606"/>
          <ac:spMkLst>
            <pc:docMk/>
            <pc:sldMk cId="1144890330" sldId="268"/>
            <ac:spMk id="9" creationId="{7FF47CB7-972F-479F-A36D-9E72D26EC8DA}"/>
          </ac:spMkLst>
        </pc:spChg>
        <pc:spChg chg="add">
          <ac:chgData name="Cvita Gregov" userId="bb9b5315-7eb6-47e8-804d-50af7b228a64" providerId="ADAL" clId="{9A12C647-AC98-48B4-B870-DD4D5EEA417B}" dt="2025-12-11T12:31:03.953" v="3247" actId="26606"/>
          <ac:spMkLst>
            <pc:docMk/>
            <pc:sldMk cId="1144890330" sldId="268"/>
            <ac:spMk id="11" creationId="{0D153B68-5844-490D-8E67-F616D6D721CA}"/>
          </ac:spMkLst>
        </pc:spChg>
        <pc:spChg chg="add">
          <ac:chgData name="Cvita Gregov" userId="bb9b5315-7eb6-47e8-804d-50af7b228a64" providerId="ADAL" clId="{9A12C647-AC98-48B4-B870-DD4D5EEA417B}" dt="2025-12-11T12:31:03.953" v="3247" actId="26606"/>
          <ac:spMkLst>
            <pc:docMk/>
            <pc:sldMk cId="1144890330" sldId="268"/>
            <ac:spMk id="13" creationId="{9A0D773F-7A7D-4DBB-9DEA-86BB8B8F4BC8}"/>
          </ac:spMkLst>
        </pc:spChg>
        <pc:picChg chg="add mod">
          <ac:chgData name="Cvita Gregov" userId="bb9b5315-7eb6-47e8-804d-50af7b228a64" providerId="ADAL" clId="{9A12C647-AC98-48B4-B870-DD4D5EEA417B}" dt="2025-12-11T12:31:09.762" v="3249" actId="1076"/>
          <ac:picMkLst>
            <pc:docMk/>
            <pc:sldMk cId="1144890330" sldId="268"/>
            <ac:picMk id="4" creationId="{9735A645-13A5-155E-F308-B4AFE0FF986D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1:00.383" v="3535" actId="14100"/>
        <pc:sldMkLst>
          <pc:docMk/>
          <pc:sldMk cId="543879648" sldId="269"/>
        </pc:sldMkLst>
        <pc:spChg chg="mod">
          <ac:chgData name="Cvita Gregov" userId="bb9b5315-7eb6-47e8-804d-50af7b228a64" providerId="ADAL" clId="{9A12C647-AC98-48B4-B870-DD4D5EEA417B}" dt="2025-12-13T08:48:09.088" v="3510" actId="403"/>
          <ac:spMkLst>
            <pc:docMk/>
            <pc:sldMk cId="543879648" sldId="269"/>
            <ac:spMk id="2" creationId="{A7098341-D986-F05D-DD0F-E4060B613971}"/>
          </ac:spMkLst>
        </pc:spChg>
        <pc:spChg chg="mod">
          <ac:chgData name="Cvita Gregov" userId="bb9b5315-7eb6-47e8-804d-50af7b228a64" providerId="ADAL" clId="{9A12C647-AC98-48B4-B870-DD4D5EEA417B}" dt="2025-12-13T08:51:00.383" v="3535" actId="14100"/>
          <ac:spMkLst>
            <pc:docMk/>
            <pc:sldMk cId="543879648" sldId="269"/>
            <ac:spMk id="3" creationId="{4C07FB7D-39B8-C639-F422-7CEF47F966A4}"/>
          </ac:spMkLst>
        </pc:spChg>
        <pc:spChg chg="add">
          <ac:chgData name="Cvita Gregov" userId="bb9b5315-7eb6-47e8-804d-50af7b228a64" providerId="ADAL" clId="{9A12C647-AC98-48B4-B870-DD4D5EEA417B}" dt="2025-12-11T12:32:24.540" v="3268" actId="26606"/>
          <ac:spMkLst>
            <pc:docMk/>
            <pc:sldMk cId="543879648" sldId="269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2:24.540" v="3268" actId="26606"/>
          <ac:spMkLst>
            <pc:docMk/>
            <pc:sldMk cId="543879648" sldId="269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2:35.177" v="3270" actId="1076"/>
          <ac:picMkLst>
            <pc:docMk/>
            <pc:sldMk cId="543879648" sldId="269"/>
            <ac:picMk id="4" creationId="{7A521ADE-96AB-DF8B-7379-0513B142353E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1:13.139" v="3536" actId="403"/>
        <pc:sldMkLst>
          <pc:docMk/>
          <pc:sldMk cId="3259447820" sldId="270"/>
        </pc:sldMkLst>
        <pc:spChg chg="mod">
          <ac:chgData name="Cvita Gregov" userId="bb9b5315-7eb6-47e8-804d-50af7b228a64" providerId="ADAL" clId="{9A12C647-AC98-48B4-B870-DD4D5EEA417B}" dt="2025-12-11T12:33:09.143" v="3272" actId="26606"/>
          <ac:spMkLst>
            <pc:docMk/>
            <pc:sldMk cId="3259447820" sldId="270"/>
            <ac:spMk id="2" creationId="{5FC05D54-BF8D-8B3D-244E-8C957494F2D2}"/>
          </ac:spMkLst>
        </pc:spChg>
        <pc:spChg chg="mod">
          <ac:chgData name="Cvita Gregov" userId="bb9b5315-7eb6-47e8-804d-50af7b228a64" providerId="ADAL" clId="{9A12C647-AC98-48B4-B870-DD4D5EEA417B}" dt="2025-12-13T08:51:13.139" v="3536" actId="403"/>
          <ac:spMkLst>
            <pc:docMk/>
            <pc:sldMk cId="3259447820" sldId="270"/>
            <ac:spMk id="3" creationId="{71379542-14CE-5E29-3449-EA3694888B6C}"/>
          </ac:spMkLst>
        </pc:spChg>
        <pc:spChg chg="add">
          <ac:chgData name="Cvita Gregov" userId="bb9b5315-7eb6-47e8-804d-50af7b228a64" providerId="ADAL" clId="{9A12C647-AC98-48B4-B870-DD4D5EEA417B}" dt="2025-12-11T12:33:09.143" v="3272" actId="26606"/>
          <ac:spMkLst>
            <pc:docMk/>
            <pc:sldMk cId="3259447820" sldId="270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3:09.143" v="3272" actId="26606"/>
          <ac:spMkLst>
            <pc:docMk/>
            <pc:sldMk cId="3259447820" sldId="270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3:21.435" v="3276" actId="1076"/>
          <ac:picMkLst>
            <pc:docMk/>
            <pc:sldMk cId="3259447820" sldId="270"/>
            <ac:picMk id="4" creationId="{00C08A9D-C9F8-8755-60B7-8BC8CE6F86E1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1:21.001" v="3537" actId="207"/>
        <pc:sldMkLst>
          <pc:docMk/>
          <pc:sldMk cId="2154287426" sldId="271"/>
        </pc:sldMkLst>
        <pc:spChg chg="mod">
          <ac:chgData name="Cvita Gregov" userId="bb9b5315-7eb6-47e8-804d-50af7b228a64" providerId="ADAL" clId="{9A12C647-AC98-48B4-B870-DD4D5EEA417B}" dt="2025-12-13T08:49:47.337" v="3522" actId="255"/>
          <ac:spMkLst>
            <pc:docMk/>
            <pc:sldMk cId="2154287426" sldId="271"/>
            <ac:spMk id="2" creationId="{96AEDEC0-ABEE-B1AB-FD39-A50FBF6EFC36}"/>
          </ac:spMkLst>
        </pc:spChg>
        <pc:spChg chg="mod">
          <ac:chgData name="Cvita Gregov" userId="bb9b5315-7eb6-47e8-804d-50af7b228a64" providerId="ADAL" clId="{9A12C647-AC98-48B4-B870-DD4D5EEA417B}" dt="2025-12-13T08:51:21.001" v="3537" actId="207"/>
          <ac:spMkLst>
            <pc:docMk/>
            <pc:sldMk cId="2154287426" sldId="271"/>
            <ac:spMk id="3" creationId="{85ECD6E6-97DF-2DC1-C959-BFFDEEFB1378}"/>
          </ac:spMkLst>
        </pc:spChg>
        <pc:spChg chg="add">
          <ac:chgData name="Cvita Gregov" userId="bb9b5315-7eb6-47e8-804d-50af7b228a64" providerId="ADAL" clId="{9A12C647-AC98-48B4-B870-DD4D5EEA417B}" dt="2025-12-11T12:33:42.882" v="3278" actId="26606"/>
          <ac:spMkLst>
            <pc:docMk/>
            <pc:sldMk cId="2154287426" sldId="271"/>
            <ac:spMk id="9" creationId="{3C54F4CE-85F0-46ED-80DA-9518C9251AD1}"/>
          </ac:spMkLst>
        </pc:spChg>
        <pc:spChg chg="add">
          <ac:chgData name="Cvita Gregov" userId="bb9b5315-7eb6-47e8-804d-50af7b228a64" providerId="ADAL" clId="{9A12C647-AC98-48B4-B870-DD4D5EEA417B}" dt="2025-12-11T12:33:42.882" v="3278" actId="26606"/>
          <ac:spMkLst>
            <pc:docMk/>
            <pc:sldMk cId="2154287426" sldId="271"/>
            <ac:spMk id="11" creationId="{DADD1FCA-8ACB-4958-81DD-4CDD6D3E1921}"/>
          </ac:spMkLst>
        </pc:spChg>
        <pc:picChg chg="add mod">
          <ac:chgData name="Cvita Gregov" userId="bb9b5315-7eb6-47e8-804d-50af7b228a64" providerId="ADAL" clId="{9A12C647-AC98-48B4-B870-DD4D5EEA417B}" dt="2025-12-11T12:34:02.700" v="3283" actId="1076"/>
          <ac:picMkLst>
            <pc:docMk/>
            <pc:sldMk cId="2154287426" sldId="271"/>
            <ac:picMk id="4" creationId="{601F3635-1C7D-876E-5CA2-77D6B6A0E3A5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1:42.717" v="3540" actId="207"/>
        <pc:sldMkLst>
          <pc:docMk/>
          <pc:sldMk cId="4027983689" sldId="272"/>
        </pc:sldMkLst>
        <pc:spChg chg="mod">
          <ac:chgData name="Cvita Gregov" userId="bb9b5315-7eb6-47e8-804d-50af7b228a64" providerId="ADAL" clId="{9A12C647-AC98-48B4-B870-DD4D5EEA417B}" dt="2025-12-11T12:35:40.609" v="3301" actId="26606"/>
          <ac:spMkLst>
            <pc:docMk/>
            <pc:sldMk cId="4027983689" sldId="272"/>
            <ac:spMk id="2" creationId="{88286A1C-AF9F-B7CD-4463-393A22930FF2}"/>
          </ac:spMkLst>
        </pc:spChg>
        <pc:spChg chg="mod">
          <ac:chgData name="Cvita Gregov" userId="bb9b5315-7eb6-47e8-804d-50af7b228a64" providerId="ADAL" clId="{9A12C647-AC98-48B4-B870-DD4D5EEA417B}" dt="2025-12-13T08:51:42.717" v="3540" actId="207"/>
          <ac:spMkLst>
            <pc:docMk/>
            <pc:sldMk cId="4027983689" sldId="272"/>
            <ac:spMk id="3" creationId="{B73C2F78-4A5D-A63A-E5F1-7D0DA970C2A1}"/>
          </ac:spMkLst>
        </pc:spChg>
        <pc:spChg chg="add">
          <ac:chgData name="Cvita Gregov" userId="bb9b5315-7eb6-47e8-804d-50af7b228a64" providerId="ADAL" clId="{9A12C647-AC98-48B4-B870-DD4D5EEA417B}" dt="2025-12-11T12:35:40.609" v="3301" actId="26606"/>
          <ac:spMkLst>
            <pc:docMk/>
            <pc:sldMk cId="4027983689" sldId="272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5:40.609" v="3301" actId="26606"/>
          <ac:spMkLst>
            <pc:docMk/>
            <pc:sldMk cId="4027983689" sldId="272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5:48.992" v="3304" actId="14100"/>
          <ac:picMkLst>
            <pc:docMk/>
            <pc:sldMk cId="4027983689" sldId="272"/>
            <ac:picMk id="4" creationId="{776EBFAA-4DF5-828E-434F-C6F1801CF639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2:08.134" v="3553" actId="207"/>
        <pc:sldMkLst>
          <pc:docMk/>
          <pc:sldMk cId="253107105" sldId="273"/>
        </pc:sldMkLst>
        <pc:spChg chg="mod">
          <ac:chgData name="Cvita Gregov" userId="bb9b5315-7eb6-47e8-804d-50af7b228a64" providerId="ADAL" clId="{9A12C647-AC98-48B4-B870-DD4D5EEA417B}" dt="2025-12-13T08:51:59.420" v="3551" actId="404"/>
          <ac:spMkLst>
            <pc:docMk/>
            <pc:sldMk cId="253107105" sldId="273"/>
            <ac:spMk id="2" creationId="{3B64B76D-B371-F1F6-6558-9246F256D142}"/>
          </ac:spMkLst>
        </pc:spChg>
        <pc:spChg chg="mod">
          <ac:chgData name="Cvita Gregov" userId="bb9b5315-7eb6-47e8-804d-50af7b228a64" providerId="ADAL" clId="{9A12C647-AC98-48B4-B870-DD4D5EEA417B}" dt="2025-12-13T08:52:08.134" v="3553" actId="207"/>
          <ac:spMkLst>
            <pc:docMk/>
            <pc:sldMk cId="253107105" sldId="273"/>
            <ac:spMk id="3" creationId="{8E2E9CCE-51BA-1A9A-DC5C-9741A59F8461}"/>
          </ac:spMkLst>
        </pc:spChg>
        <pc:spChg chg="add">
          <ac:chgData name="Cvita Gregov" userId="bb9b5315-7eb6-47e8-804d-50af7b228a64" providerId="ADAL" clId="{9A12C647-AC98-48B4-B870-DD4D5EEA417B}" dt="2025-12-11T12:36:13.936" v="3308" actId="26606"/>
          <ac:spMkLst>
            <pc:docMk/>
            <pc:sldMk cId="253107105" sldId="273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6:13.936" v="3308" actId="26606"/>
          <ac:spMkLst>
            <pc:docMk/>
            <pc:sldMk cId="253107105" sldId="273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6:23.947" v="3311" actId="1076"/>
          <ac:picMkLst>
            <pc:docMk/>
            <pc:sldMk cId="253107105" sldId="273"/>
            <ac:picMk id="4" creationId="{78534C38-11F9-B8CD-579B-1A80511811DD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3:18.787" v="3571" actId="1076"/>
        <pc:sldMkLst>
          <pc:docMk/>
          <pc:sldMk cId="3105308344" sldId="274"/>
        </pc:sldMkLst>
        <pc:spChg chg="mod">
          <ac:chgData name="Cvita Gregov" userId="bb9b5315-7eb6-47e8-804d-50af7b228a64" providerId="ADAL" clId="{9A12C647-AC98-48B4-B870-DD4D5EEA417B}" dt="2025-12-13T08:52:26.435" v="3563" actId="255"/>
          <ac:spMkLst>
            <pc:docMk/>
            <pc:sldMk cId="3105308344" sldId="274"/>
            <ac:spMk id="2" creationId="{78E3A93C-0F67-EF55-CDF9-4F50D2688FEA}"/>
          </ac:spMkLst>
        </pc:spChg>
        <pc:spChg chg="mod">
          <ac:chgData name="Cvita Gregov" userId="bb9b5315-7eb6-47e8-804d-50af7b228a64" providerId="ADAL" clId="{9A12C647-AC98-48B4-B870-DD4D5EEA417B}" dt="2025-12-13T08:53:18.787" v="3571" actId="1076"/>
          <ac:spMkLst>
            <pc:docMk/>
            <pc:sldMk cId="3105308344" sldId="274"/>
            <ac:spMk id="3" creationId="{D57A58B7-EBC0-D704-5B80-E064FCEF91BD}"/>
          </ac:spMkLst>
        </pc:spChg>
        <pc:spChg chg="add">
          <ac:chgData name="Cvita Gregov" userId="bb9b5315-7eb6-47e8-804d-50af7b228a64" providerId="ADAL" clId="{9A12C647-AC98-48B4-B870-DD4D5EEA417B}" dt="2025-12-11T12:36:38.562" v="3314" actId="26606"/>
          <ac:spMkLst>
            <pc:docMk/>
            <pc:sldMk cId="3105308344" sldId="274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6:38.562" v="3314" actId="26606"/>
          <ac:spMkLst>
            <pc:docMk/>
            <pc:sldMk cId="3105308344" sldId="274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6:46.218" v="3317" actId="1076"/>
          <ac:picMkLst>
            <pc:docMk/>
            <pc:sldMk cId="3105308344" sldId="274"/>
            <ac:picMk id="4" creationId="{8E5E647E-E352-0D18-649F-25C18FDAFA53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4:27.176" v="3590" actId="207"/>
        <pc:sldMkLst>
          <pc:docMk/>
          <pc:sldMk cId="690202689" sldId="275"/>
        </pc:sldMkLst>
        <pc:spChg chg="mod">
          <ac:chgData name="Cvita Gregov" userId="bb9b5315-7eb6-47e8-804d-50af7b228a64" providerId="ADAL" clId="{9A12C647-AC98-48B4-B870-DD4D5EEA417B}" dt="2025-12-13T08:53:35.438" v="3579" actId="14100"/>
          <ac:spMkLst>
            <pc:docMk/>
            <pc:sldMk cId="690202689" sldId="275"/>
            <ac:spMk id="2" creationId="{53AD9803-BF30-8114-4733-559381E9FD06}"/>
          </ac:spMkLst>
        </pc:spChg>
        <pc:spChg chg="mod">
          <ac:chgData name="Cvita Gregov" userId="bb9b5315-7eb6-47e8-804d-50af7b228a64" providerId="ADAL" clId="{9A12C647-AC98-48B4-B870-DD4D5EEA417B}" dt="2025-12-13T08:54:27.176" v="3590" actId="207"/>
          <ac:spMkLst>
            <pc:docMk/>
            <pc:sldMk cId="690202689" sldId="275"/>
            <ac:spMk id="3" creationId="{F1850861-458C-128E-5207-6CD0A2EF9B06}"/>
          </ac:spMkLst>
        </pc:spChg>
        <pc:spChg chg="add">
          <ac:chgData name="Cvita Gregov" userId="bb9b5315-7eb6-47e8-804d-50af7b228a64" providerId="ADAL" clId="{9A12C647-AC98-48B4-B870-DD4D5EEA417B}" dt="2025-12-11T12:36:55.662" v="3321" actId="26606"/>
          <ac:spMkLst>
            <pc:docMk/>
            <pc:sldMk cId="690202689" sldId="275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6:55.662" v="3321" actId="26606"/>
          <ac:spMkLst>
            <pc:docMk/>
            <pc:sldMk cId="690202689" sldId="275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7:00.320" v="3323" actId="1076"/>
          <ac:picMkLst>
            <pc:docMk/>
            <pc:sldMk cId="690202689" sldId="275"/>
            <ac:picMk id="4" creationId="{3DEACE84-D74D-4976-9E73-A6BB6AD614C8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5:18.291" v="3605" actId="113"/>
        <pc:sldMkLst>
          <pc:docMk/>
          <pc:sldMk cId="2447593935" sldId="276"/>
        </pc:sldMkLst>
        <pc:spChg chg="mod">
          <ac:chgData name="Cvita Gregov" userId="bb9b5315-7eb6-47e8-804d-50af7b228a64" providerId="ADAL" clId="{9A12C647-AC98-48B4-B870-DD4D5EEA417B}" dt="2025-12-13T08:54:47.479" v="3597" actId="14100"/>
          <ac:spMkLst>
            <pc:docMk/>
            <pc:sldMk cId="2447593935" sldId="276"/>
            <ac:spMk id="2" creationId="{3435879F-28E4-CD66-9F5F-89220C6BBA01}"/>
          </ac:spMkLst>
        </pc:spChg>
        <pc:spChg chg="mod">
          <ac:chgData name="Cvita Gregov" userId="bb9b5315-7eb6-47e8-804d-50af7b228a64" providerId="ADAL" clId="{9A12C647-AC98-48B4-B870-DD4D5EEA417B}" dt="2025-12-13T08:55:18.291" v="3605" actId="113"/>
          <ac:spMkLst>
            <pc:docMk/>
            <pc:sldMk cId="2447593935" sldId="276"/>
            <ac:spMk id="3" creationId="{CF1CD4C1-2402-9512-C27D-3118446CECDF}"/>
          </ac:spMkLst>
        </pc:spChg>
        <pc:spChg chg="add">
          <ac:chgData name="Cvita Gregov" userId="bb9b5315-7eb6-47e8-804d-50af7b228a64" providerId="ADAL" clId="{9A12C647-AC98-48B4-B870-DD4D5EEA417B}" dt="2025-12-11T12:37:10.627" v="3325" actId="26606"/>
          <ac:spMkLst>
            <pc:docMk/>
            <pc:sldMk cId="2447593935" sldId="276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7:10.627" v="3325" actId="26606"/>
          <ac:spMkLst>
            <pc:docMk/>
            <pc:sldMk cId="2447593935" sldId="276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7:19.240" v="3329" actId="1076"/>
          <ac:picMkLst>
            <pc:docMk/>
            <pc:sldMk cId="2447593935" sldId="276"/>
            <ac:picMk id="4" creationId="{D306EB66-DED3-E971-B3CA-D96B2E584AE8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6:17.530" v="3621" actId="113"/>
        <pc:sldMkLst>
          <pc:docMk/>
          <pc:sldMk cId="782234968" sldId="277"/>
        </pc:sldMkLst>
        <pc:spChg chg="mod">
          <ac:chgData name="Cvita Gregov" userId="bb9b5315-7eb6-47e8-804d-50af7b228a64" providerId="ADAL" clId="{9A12C647-AC98-48B4-B870-DD4D5EEA417B}" dt="2025-12-13T08:55:34.741" v="3608" actId="14100"/>
          <ac:spMkLst>
            <pc:docMk/>
            <pc:sldMk cId="782234968" sldId="277"/>
            <ac:spMk id="2" creationId="{0B175680-AB40-3F28-FC51-A6D5E79A45BD}"/>
          </ac:spMkLst>
        </pc:spChg>
        <pc:spChg chg="mod">
          <ac:chgData name="Cvita Gregov" userId="bb9b5315-7eb6-47e8-804d-50af7b228a64" providerId="ADAL" clId="{9A12C647-AC98-48B4-B870-DD4D5EEA417B}" dt="2025-12-13T08:56:17.530" v="3621" actId="113"/>
          <ac:spMkLst>
            <pc:docMk/>
            <pc:sldMk cId="782234968" sldId="277"/>
            <ac:spMk id="3" creationId="{B8721D0B-53B0-F6F4-D8A7-581945B79E3B}"/>
          </ac:spMkLst>
        </pc:spChg>
        <pc:spChg chg="add">
          <ac:chgData name="Cvita Gregov" userId="bb9b5315-7eb6-47e8-804d-50af7b228a64" providerId="ADAL" clId="{9A12C647-AC98-48B4-B870-DD4D5EEA417B}" dt="2025-12-11T12:37:28.995" v="3331" actId="26606"/>
          <ac:spMkLst>
            <pc:docMk/>
            <pc:sldMk cId="782234968" sldId="277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7:28.995" v="3331" actId="26606"/>
          <ac:spMkLst>
            <pc:docMk/>
            <pc:sldMk cId="782234968" sldId="277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7:35.110" v="3333" actId="1076"/>
          <ac:picMkLst>
            <pc:docMk/>
            <pc:sldMk cId="782234968" sldId="277"/>
            <ac:picMk id="4" creationId="{00DA65AC-F519-E3D0-2F02-537839693AC9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7:54.448" v="3638" actId="207"/>
        <pc:sldMkLst>
          <pc:docMk/>
          <pc:sldMk cId="758435823" sldId="278"/>
        </pc:sldMkLst>
        <pc:spChg chg="mod">
          <ac:chgData name="Cvita Gregov" userId="bb9b5315-7eb6-47e8-804d-50af7b228a64" providerId="ADAL" clId="{9A12C647-AC98-48B4-B870-DD4D5EEA417B}" dt="2025-12-13T08:56:47.570" v="3628" actId="14100"/>
          <ac:spMkLst>
            <pc:docMk/>
            <pc:sldMk cId="758435823" sldId="278"/>
            <ac:spMk id="2" creationId="{39B2E47D-E9CA-0E3F-4C72-13794FEBE307}"/>
          </ac:spMkLst>
        </pc:spChg>
        <pc:spChg chg="mod">
          <ac:chgData name="Cvita Gregov" userId="bb9b5315-7eb6-47e8-804d-50af7b228a64" providerId="ADAL" clId="{9A12C647-AC98-48B4-B870-DD4D5EEA417B}" dt="2025-12-13T08:57:54.448" v="3638" actId="207"/>
          <ac:spMkLst>
            <pc:docMk/>
            <pc:sldMk cId="758435823" sldId="278"/>
            <ac:spMk id="3" creationId="{1B5B052D-F11A-A140-6597-2C665FD581A8}"/>
          </ac:spMkLst>
        </pc:spChg>
        <pc:spChg chg="add">
          <ac:chgData name="Cvita Gregov" userId="bb9b5315-7eb6-47e8-804d-50af7b228a64" providerId="ADAL" clId="{9A12C647-AC98-48B4-B870-DD4D5EEA417B}" dt="2025-12-11T12:37:46.947" v="3338" actId="26606"/>
          <ac:spMkLst>
            <pc:docMk/>
            <pc:sldMk cId="758435823" sldId="278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7:46.947" v="3338" actId="26606"/>
          <ac:spMkLst>
            <pc:docMk/>
            <pc:sldMk cId="758435823" sldId="278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7:51.616" v="3340" actId="1076"/>
          <ac:picMkLst>
            <pc:docMk/>
            <pc:sldMk cId="758435823" sldId="278"/>
            <ac:picMk id="4" creationId="{3ADB4E1B-C52A-DBD9-EF9D-68D9207AE0DF}"/>
          </ac:picMkLst>
        </pc:picChg>
      </pc:sldChg>
      <pc:sldChg chg="addSp modSp new mod setBg">
        <pc:chgData name="Cvita Gregov" userId="bb9b5315-7eb6-47e8-804d-50af7b228a64" providerId="ADAL" clId="{9A12C647-AC98-48B4-B870-DD4D5EEA417B}" dt="2025-12-13T08:59:11.793" v="3651" actId="113"/>
        <pc:sldMkLst>
          <pc:docMk/>
          <pc:sldMk cId="3407289219" sldId="279"/>
        </pc:sldMkLst>
        <pc:spChg chg="mod">
          <ac:chgData name="Cvita Gregov" userId="bb9b5315-7eb6-47e8-804d-50af7b228a64" providerId="ADAL" clId="{9A12C647-AC98-48B4-B870-DD4D5EEA417B}" dt="2025-12-13T08:58:06.716" v="3640" actId="255"/>
          <ac:spMkLst>
            <pc:docMk/>
            <pc:sldMk cId="3407289219" sldId="279"/>
            <ac:spMk id="2" creationId="{D3DAA03F-3DE9-97F2-2147-F7A6D5E89990}"/>
          </ac:spMkLst>
        </pc:spChg>
        <pc:spChg chg="mod">
          <ac:chgData name="Cvita Gregov" userId="bb9b5315-7eb6-47e8-804d-50af7b228a64" providerId="ADAL" clId="{9A12C647-AC98-48B4-B870-DD4D5EEA417B}" dt="2025-12-13T08:59:11.793" v="3651" actId="113"/>
          <ac:spMkLst>
            <pc:docMk/>
            <pc:sldMk cId="3407289219" sldId="279"/>
            <ac:spMk id="3" creationId="{168C5EFA-FC0A-FB80-6B4A-2F0B9890CDAB}"/>
          </ac:spMkLst>
        </pc:spChg>
        <pc:spChg chg="add">
          <ac:chgData name="Cvita Gregov" userId="bb9b5315-7eb6-47e8-804d-50af7b228a64" providerId="ADAL" clId="{9A12C647-AC98-48B4-B870-DD4D5EEA417B}" dt="2025-12-11T12:38:08.308" v="3344" actId="26606"/>
          <ac:spMkLst>
            <pc:docMk/>
            <pc:sldMk cId="3407289219" sldId="279"/>
            <ac:spMk id="9" creationId="{F821940F-7A1D-4ACC-85B4-A932898ABB37}"/>
          </ac:spMkLst>
        </pc:spChg>
        <pc:spChg chg="add">
          <ac:chgData name="Cvita Gregov" userId="bb9b5315-7eb6-47e8-804d-50af7b228a64" providerId="ADAL" clId="{9A12C647-AC98-48B4-B870-DD4D5EEA417B}" dt="2025-12-11T12:38:08.308" v="3344" actId="26606"/>
          <ac:spMkLst>
            <pc:docMk/>
            <pc:sldMk cId="3407289219" sldId="279"/>
            <ac:spMk id="11" creationId="{16674508-81D3-48CF-96BF-7FC60EAA572A}"/>
          </ac:spMkLst>
        </pc:spChg>
        <pc:picChg chg="add mod">
          <ac:chgData name="Cvita Gregov" userId="bb9b5315-7eb6-47e8-804d-50af7b228a64" providerId="ADAL" clId="{9A12C647-AC98-48B4-B870-DD4D5EEA417B}" dt="2025-12-11T12:38:20.857" v="3348" actId="1076"/>
          <ac:picMkLst>
            <pc:docMk/>
            <pc:sldMk cId="3407289219" sldId="279"/>
            <ac:picMk id="4" creationId="{B0395D46-53FA-D3A5-7710-0B05D3074C47}"/>
          </ac:picMkLst>
        </pc:picChg>
      </pc:sldChg>
      <pc:sldChg chg="delSp modSp add mod">
        <pc:chgData name="Cvita Gregov" userId="bb9b5315-7eb6-47e8-804d-50af7b228a64" providerId="ADAL" clId="{9A12C647-AC98-48B4-B870-DD4D5EEA417B}" dt="2025-12-11T12:26:19.459" v="3211" actId="1076"/>
        <pc:sldMkLst>
          <pc:docMk/>
          <pc:sldMk cId="3641597945" sldId="362"/>
        </pc:sldMkLst>
        <pc:picChg chg="mod">
          <ac:chgData name="Cvita Gregov" userId="bb9b5315-7eb6-47e8-804d-50af7b228a64" providerId="ADAL" clId="{9A12C647-AC98-48B4-B870-DD4D5EEA417B}" dt="2025-12-11T12:26:17.919" v="3210" actId="1076"/>
          <ac:picMkLst>
            <pc:docMk/>
            <pc:sldMk cId="3641597945" sldId="362"/>
            <ac:picMk id="1028" creationId="{90AF7D90-8101-0D2E-8641-5188EAF9D6FA}"/>
          </ac:picMkLst>
        </pc:picChg>
        <pc:picChg chg="mod">
          <ac:chgData name="Cvita Gregov" userId="bb9b5315-7eb6-47e8-804d-50af7b228a64" providerId="ADAL" clId="{9A12C647-AC98-48B4-B870-DD4D5EEA417B}" dt="2025-12-11T12:26:11.097" v="3209" actId="1076"/>
          <ac:picMkLst>
            <pc:docMk/>
            <pc:sldMk cId="3641597945" sldId="362"/>
            <ac:picMk id="1038" creationId="{1B73E365-0300-9570-39A4-05E96A746E92}"/>
          </ac:picMkLst>
        </pc:picChg>
        <pc:picChg chg="mod">
          <ac:chgData name="Cvita Gregov" userId="bb9b5315-7eb6-47e8-804d-50af7b228a64" providerId="ADAL" clId="{9A12C647-AC98-48B4-B870-DD4D5EEA417B}" dt="2025-12-11T12:25:52.125" v="3204" actId="14100"/>
          <ac:picMkLst>
            <pc:docMk/>
            <pc:sldMk cId="3641597945" sldId="362"/>
            <ac:picMk id="11270" creationId="{DC8F7AFA-4A5B-F581-CD08-C1F4888D7CE6}"/>
          </ac:picMkLst>
        </pc:picChg>
        <pc:picChg chg="mod">
          <ac:chgData name="Cvita Gregov" userId="bb9b5315-7eb6-47e8-804d-50af7b228a64" providerId="ADAL" clId="{9A12C647-AC98-48B4-B870-DD4D5EEA417B}" dt="2025-12-11T12:26:19.459" v="3211" actId="1076"/>
          <ac:picMkLst>
            <pc:docMk/>
            <pc:sldMk cId="3641597945" sldId="362"/>
            <ac:picMk id="11280" creationId="{908A846D-58E9-8862-80F0-5B92C0F6A6ED}"/>
          </ac:picMkLst>
        </pc:picChg>
        <pc:picChg chg="mod">
          <ac:chgData name="Cvita Gregov" userId="bb9b5315-7eb6-47e8-804d-50af7b228a64" providerId="ADAL" clId="{9A12C647-AC98-48B4-B870-DD4D5EEA417B}" dt="2025-12-11T12:26:04.157" v="3207" actId="14100"/>
          <ac:picMkLst>
            <pc:docMk/>
            <pc:sldMk cId="3641597945" sldId="362"/>
            <ac:picMk id="11308" creationId="{A012B3D8-4CA3-6AFF-6DF8-DA0A1C4A21F6}"/>
          </ac:picMkLst>
        </pc:picChg>
        <pc:picChg chg="mod">
          <ac:chgData name="Cvita Gregov" userId="bb9b5315-7eb6-47e8-804d-50af7b228a64" providerId="ADAL" clId="{9A12C647-AC98-48B4-B870-DD4D5EEA417B}" dt="2025-12-11T12:26:05.569" v="3208" actId="1076"/>
          <ac:picMkLst>
            <pc:docMk/>
            <pc:sldMk cId="3641597945" sldId="362"/>
            <ac:picMk id="11310" creationId="{9BB7A944-809A-FE72-0B23-73E6AA70DA13}"/>
          </ac:picMkLst>
        </pc:picChg>
      </pc:sldChg>
      <pc:sldChg chg="addSp delSp modSp add del mod setBg delDesignElem">
        <pc:chgData name="Cvita Gregov" userId="bb9b5315-7eb6-47e8-804d-50af7b228a64" providerId="ADAL" clId="{9A12C647-AC98-48B4-B870-DD4D5EEA417B}" dt="2025-12-13T09:02:31.543" v="3670" actId="113"/>
        <pc:sldMkLst>
          <pc:docMk/>
          <pc:sldMk cId="2848201139" sldId="363"/>
        </pc:sldMkLst>
        <pc:spChg chg="mod">
          <ac:chgData name="Cvita Gregov" userId="bb9b5315-7eb6-47e8-804d-50af7b228a64" providerId="ADAL" clId="{9A12C647-AC98-48B4-B870-DD4D5EEA417B}" dt="2025-12-13T08:46:44.764" v="3497" actId="1076"/>
          <ac:spMkLst>
            <pc:docMk/>
            <pc:sldMk cId="2848201139" sldId="363"/>
            <ac:spMk id="2" creationId="{89378D5C-57E6-7080-DE8A-744D99755772}"/>
          </ac:spMkLst>
        </pc:spChg>
        <pc:spChg chg="mod">
          <ac:chgData name="Cvita Gregov" userId="bb9b5315-7eb6-47e8-804d-50af7b228a64" providerId="ADAL" clId="{9A12C647-AC98-48B4-B870-DD4D5EEA417B}" dt="2025-12-13T09:02:31.543" v="3670" actId="113"/>
          <ac:spMkLst>
            <pc:docMk/>
            <pc:sldMk cId="2848201139" sldId="363"/>
            <ac:spMk id="3" creationId="{A33CC964-BA44-8A36-0AF1-FC1C195320A0}"/>
          </ac:spMkLst>
        </pc:spChg>
        <pc:spChg chg="add mod">
          <ac:chgData name="Cvita Gregov" userId="bb9b5315-7eb6-47e8-804d-50af7b228a64" providerId="ADAL" clId="{9A12C647-AC98-48B4-B870-DD4D5EEA417B}" dt="2025-12-13T08:46:54.415" v="3499" actId="1076"/>
          <ac:spMkLst>
            <pc:docMk/>
            <pc:sldMk cId="2848201139" sldId="363"/>
            <ac:spMk id="5" creationId="{9DDEA502-531A-6FB7-4F40-333E9B0AD123}"/>
          </ac:spMkLst>
        </pc:spChg>
        <pc:spChg chg="add del">
          <ac:chgData name="Cvita Gregov" userId="bb9b5315-7eb6-47e8-804d-50af7b228a64" providerId="ADAL" clId="{9A12C647-AC98-48B4-B870-DD4D5EEA417B}" dt="2025-12-11T12:28:13.307" v="3215"/>
          <ac:spMkLst>
            <pc:docMk/>
            <pc:sldMk cId="2848201139" sldId="363"/>
            <ac:spMk id="9" creationId="{131BAD53-4E89-4F62-BBB7-26359763ED39}"/>
          </ac:spMkLst>
        </pc:spChg>
        <pc:spChg chg="add del">
          <ac:chgData name="Cvita Gregov" userId="bb9b5315-7eb6-47e8-804d-50af7b228a64" providerId="ADAL" clId="{9A12C647-AC98-48B4-B870-DD4D5EEA417B}" dt="2025-12-11T12:28:13.307" v="3215"/>
          <ac:spMkLst>
            <pc:docMk/>
            <pc:sldMk cId="2848201139" sldId="363"/>
            <ac:spMk id="11" creationId="{62756DA2-40EB-4C6F-B962-5822FFB54FB6}"/>
          </ac:spMkLst>
        </pc:spChg>
        <pc:picChg chg="mod">
          <ac:chgData name="Cvita Gregov" userId="bb9b5315-7eb6-47e8-804d-50af7b228a64" providerId="ADAL" clId="{9A12C647-AC98-48B4-B870-DD4D5EEA417B}" dt="2025-12-11T12:28:35.590" v="3229" actId="1076"/>
          <ac:picMkLst>
            <pc:docMk/>
            <pc:sldMk cId="2848201139" sldId="363"/>
            <ac:picMk id="4" creationId="{43B68DDA-1A11-864F-DE76-C972A5C0869E}"/>
          </ac:picMkLst>
        </pc:picChg>
      </pc:sldChg>
      <pc:sldChg chg="add">
        <pc:chgData name="Cvita Gregov" userId="bb9b5315-7eb6-47e8-804d-50af7b228a64" providerId="ADAL" clId="{9A12C647-AC98-48B4-B870-DD4D5EEA417B}" dt="2025-12-13T09:00:13.135" v="3661"/>
        <pc:sldMkLst>
          <pc:docMk/>
          <pc:sldMk cId="3312195307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0D3B-54E6-4E9C-B1C8-6EDD5CDF0390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285E-6CAB-4081-9230-09D7883EEF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64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UPRAVNI ODBOR – ODLUKE I POSTUPCI USMJERENI KA RJEŠENJU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A5F4D-D3E0-9D46-A215-B226C36B867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7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71C0-18D3-BDBF-00A2-81DE50703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E300-E8B5-D610-8BD2-A057AC287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64FB8-01B3-392B-2799-BA7A6793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975FE-07E6-50B6-EDAF-60D44723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521F-B0E3-1F3B-1B6A-CFD754AD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4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6952-5F0D-B3B6-7EC2-42B64D04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67D43-A4CB-D0A5-5611-D7DD40D36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BF2C-2D8F-4B70-8526-5E2943F8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DDC5-712C-0594-F9F2-861DD39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FED9-8FD7-B2DB-D674-13220359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3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4B981-B020-4B71-ABB2-774F7E2A5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13942-B6AF-1F85-97D7-96B09FE0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2FBE-5F2D-EDE5-65BA-FDD15C82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35E1-F0DA-F3EF-F8E0-89D8C152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8830-A365-C93A-524F-D7B94EC8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38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EFA5-BB75-46D9-50EE-DFC92BD45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33EEF-3024-7282-1E3B-856243E5C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BC70-C329-8D0B-5C6C-90C766B2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0E7E-B6E4-7331-2E9C-31B552BA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D93EF-6926-85BA-7CF7-BC0E4285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27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227B-7E75-831A-16FF-08E49F5F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9BC05-410C-2C53-405C-762C1D9F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30FA-673C-4FD1-FE9D-F5691798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606D5-DF68-AABC-1368-521F2EC2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9459-3628-7901-865E-3BB039F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9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05CB-E3E7-E6FA-62B8-0B4F28C8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494CD-E3C1-DA55-89E7-4C2E92A28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2DA8-65D6-7B3E-B648-054F9758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BF38-2409-3347-0FB9-F2800C40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A4364-D2A0-F990-921A-DD28935C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74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8663-D122-B8E5-B01E-72DBAFB3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37FAE-8C4A-9219-ADA2-A963C412F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B2684-8A2E-1285-4559-1FCDC75A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98C1-3D29-FA8F-BBB8-9D9C8FC9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C570-EF18-E6E9-20DA-BF4221E4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83F43-3638-4D83-1B48-441944CF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51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63D6-FB0F-222D-68F7-F45EE42F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7B16-DB09-CD29-C746-3CFD81E3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656FC-F3E7-4DB9-FEB2-DB999AF6B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A95E5-091B-53DA-E5B5-5B0FC0691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57836-7BF1-F50A-9B15-42ABEA45F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0571B-EACA-DEE5-E316-FDD807AF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B63E6-61E6-74D4-A1ED-8703318F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21E77-F6B6-A165-F2EF-54048251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63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BA29-982C-F706-6FA6-D7D03BC9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B5908-EBC2-D52F-E274-5994BF21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A680A-EE50-7D6A-DECB-EB87347B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A5AC2-E73B-2C73-D1B7-400B757C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84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8E548-ECA4-D274-CF77-02F2E9BB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36209-8EB6-0E65-A658-A6C0DF33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617D8-2B2F-3DA0-A364-BDA09EFB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60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C10C-EA80-F829-52CA-45FFB9EE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F463-FDC9-88F4-3210-058B53D3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061D2-18B4-C21F-F437-9E8A20CE9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ACC50-C089-8DDA-5249-2A613273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7DD57-0878-961D-C15E-C3FEFA1B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B5F4-C575-B532-6A84-C38F6A31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7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96A4-3166-BF4D-3DFE-005C8BAF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DA96-F11E-77CF-6BF7-5733B66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1607-3010-8E27-EC603164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DDD4-6C44-52F6-AA8C-AA0C76B9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283F-EEB7-36EB-3A4E-71AF56D2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345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E2C9-508A-69E9-3BE3-3E80F74B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1704D-F042-A7C0-282A-84A5A465A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101E3-A417-0024-3DC9-7C9F3B0F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0C6B6-0102-0475-1425-A40D4C74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B376A-EB76-0C09-9B56-1586C1C0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C6411-4AC6-11E8-D21E-F121D9F9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28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9C90-00A6-E1A7-4A08-7B7A66C9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745CD-1054-6D8B-C9E0-B6A94857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9C0F-4D94-A16B-1254-39C8798E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A7F8-90BF-D80E-CBA7-8E4DED06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D2B42-FD4A-517F-1B23-F9FC8CD3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9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48292-889B-187F-4C33-452CE7280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6C170-FC6C-3669-B608-6642D1785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9F4E-FAF3-D459-71B4-FAB8B166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EC3D-472C-B5D6-5567-BA8E1880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A6C5-4E2B-72B1-D6A1-2B41360B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34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91F7-9981-2A4C-E822-8394664B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C643-7D32-D171-3EB2-926A3B6E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DFDB-8C2E-90EF-39CE-C4423D13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23F6-FF56-E38A-426A-480CCD23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CE817-50A9-CB00-CA0F-C202BADC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41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EFB-8EC2-0C54-9A89-6AB0D72D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9B64-47B5-7F32-5DBC-0040E6BEA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361A5-2455-9E9C-2E5F-F0874BA05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B7FEB-8E16-D83C-F989-B2E955F9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F7EC4-EAAD-7F13-D21B-8FC6ADC4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B1590-4929-E530-1E43-A9816F50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5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9DC-2D7A-AB2B-C19A-33EB760F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30E36-54D2-189D-FF69-49043122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36EE-91C1-75BB-6EAC-0D44AAE43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628CB-06D6-ED40-2477-6E2CFA076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412CC-1835-4AF9-972D-0211980F4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A6156-AEBD-BF22-A3A4-316E1DF1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E6AEB-B16F-190C-7225-32D1AB18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193CC-7EDE-2B5C-5A72-C69782C3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60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E843-240F-DE20-ECE8-FF126FA0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98DC1-878F-D64B-BF37-910F3903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3450D-66F3-C9D6-4BEA-3358C387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8A3BF-DD7D-698B-C4B1-34A72650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2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A50ED-AFB6-E0E4-44FD-3030BB66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57E04-E41A-14C8-4BAB-6EC7FBEA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51C9-DDF0-CBE0-B9AF-BDC3A833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69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036B-89E3-50F6-D3DC-D4AF44F8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34F6-54C3-006C-CE4B-9C4728A5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45B1C-E1F5-C00D-967D-46C22BFF3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6DFCA-50DC-79D1-66CA-ED09CA02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6D21C-5009-1A37-4FA0-177FB831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9821E-A4F2-3DE4-5FDB-DDAA2ABF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04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C188-98BC-B5EB-AA67-96E3CC9B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2E0FB-67F3-6CA8-C48B-AF9A1852C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5E497-62A6-3CA4-522E-5F37092A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6FC80-F05A-5D13-5DD5-FBB28668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4F7FF-51E7-6F13-1CDA-42B8D5B3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421D5-1023-2E8F-646F-A43F7C26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4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D77F-74B7-A5E6-4FB6-9F4DF872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958D6-5B5B-36F6-5B23-D6B5861C1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A198-DEE2-9EA1-C41D-17DC7E55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A79B6-510A-4BAE-840A-24CC6002DA0B}" type="datetimeFigureOut">
              <a:rPr lang="hr-HR" smtClean="0"/>
              <a:t>27.11.2025.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28E6-CF5A-774B-C4AE-D5B3AE40C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688DF-CAEA-64B3-0424-130B26A8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50F16-7CF3-4E78-9B5E-A6A9C0EA03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15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880F-22F4-3EC9-6E2D-78B6847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ABFDF-CD61-7B62-7187-58007E23D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7AD8-CDE0-6554-0454-E85A00880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FE2BC-7D85-9D47-850A-3641A644A2B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F435-7919-529B-441E-830B7C6D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B35CB-21F8-1CB7-E327-F0649AC4A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126C59-66EA-1548-AC77-C9FDD7983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4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022CF1-DFD6-CB18-D77E-9D1B51D3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904621"/>
            <a:ext cx="10515600" cy="2963291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/>
              <a:t>PLAN I PROGRAM RADA </a:t>
            </a:r>
            <a:br>
              <a:rPr lang="hr-HR" sz="4800" b="1" dirty="0"/>
            </a:br>
            <a:r>
              <a:rPr lang="hr-HR" sz="4800" b="1" dirty="0"/>
              <a:t>HRVATSKOG TRIATLON SAVEZA </a:t>
            </a:r>
            <a:br>
              <a:rPr lang="hr-HR" sz="4800" b="1" dirty="0"/>
            </a:br>
            <a:r>
              <a:rPr lang="hr-HR" sz="4800" b="1" dirty="0"/>
              <a:t>ZA 2026. GODINU</a:t>
            </a:r>
            <a:br>
              <a:rPr lang="hr-HR" sz="4800" b="1" dirty="0"/>
            </a:br>
            <a:endParaRPr lang="hr-HR" sz="4800" b="1" dirty="0"/>
          </a:p>
        </p:txBody>
      </p:sp>
      <p:pic>
        <p:nvPicPr>
          <p:cNvPr id="2" name="Picture 2" descr="HTS FOTO LOGA">
            <a:extLst>
              <a:ext uri="{FF2B5EF4-FFF2-40B4-BE49-F238E27FC236}">
                <a16:creationId xmlns:a16="http://schemas.microsoft.com/office/drawing/2014/main" id="{CE06418D-0441-76D7-E69B-2CC6B6F7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60" y="2994584"/>
            <a:ext cx="2902095" cy="22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33729-C8F2-7302-EC9A-3714C81F9436}"/>
              </a:ext>
            </a:extLst>
          </p:cNvPr>
          <p:cNvSpPr txBox="1"/>
          <p:nvPr/>
        </p:nvSpPr>
        <p:spPr>
          <a:xfrm>
            <a:off x="3846435" y="5816123"/>
            <a:ext cx="4020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Izv. prof. dr. sc. Cvita Gregov</a:t>
            </a:r>
          </a:p>
          <a:p>
            <a:pPr algn="ctr"/>
            <a:r>
              <a:rPr lang="hr-HR" dirty="0"/>
              <a:t>Predsjednica Hrvatskog triatlon saveza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D7CEB-7763-F4C0-8311-78707A2840C9}"/>
              </a:ext>
            </a:extLst>
          </p:cNvPr>
          <p:cNvSpPr/>
          <p:nvPr/>
        </p:nvSpPr>
        <p:spPr>
          <a:xfrm>
            <a:off x="0" y="5221941"/>
            <a:ext cx="12192000" cy="2430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988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4B76D-B371-F1F6-6558-9246F256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369552" cy="1330840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r>
              <a:rPr lang="hr-HR" sz="2800" b="1" dirty="0"/>
              <a:t>E. SUSTAV I ORGANIZACIJA NATJECANJA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9CCE-51BA-1A9A-DC5C-9741A59F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sz="2400" b="1" dirty="0"/>
              <a:t>Revizija</a:t>
            </a:r>
            <a:r>
              <a:rPr lang="hr-HR" sz="2400" dirty="0"/>
              <a:t> postojećeg sustava natjecanja </a:t>
            </a:r>
          </a:p>
          <a:p>
            <a:r>
              <a:rPr lang="hr-HR" sz="2400" dirty="0"/>
              <a:t>Podizanje </a:t>
            </a:r>
            <a:r>
              <a:rPr lang="hr-HR" sz="2400" b="1" dirty="0">
                <a:solidFill>
                  <a:srgbClr val="C00000"/>
                </a:solidFill>
              </a:rPr>
              <a:t>kvalitete</a:t>
            </a:r>
            <a:r>
              <a:rPr lang="hr-HR" sz="2400" dirty="0">
                <a:solidFill>
                  <a:srgbClr val="C00000"/>
                </a:solidFill>
              </a:rPr>
              <a:t> i </a:t>
            </a:r>
            <a:r>
              <a:rPr lang="hr-HR" sz="2400" b="1" dirty="0">
                <a:solidFill>
                  <a:srgbClr val="C00000"/>
                </a:solidFill>
              </a:rPr>
              <a:t>sigurnosti</a:t>
            </a:r>
            <a:r>
              <a:rPr lang="hr-HR" sz="2400" dirty="0"/>
              <a:t> organizacije natjecanja na višu razinu 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78534C38-11F9-B8CD-579B-1A805118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122" y="518721"/>
            <a:ext cx="2182907" cy="16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A93C-0F67-EF55-CDF9-4F50D268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6273859" cy="1330840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br>
              <a:rPr lang="hr-HR" sz="2800" b="1" dirty="0"/>
            </a:br>
            <a:r>
              <a:rPr lang="hr-HR" sz="2800" b="1" dirty="0"/>
              <a:t>F. RAZVOJ I EDUKACIJA STRUČNOG I SUDAČKOG KADRA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58B7-EBC0-D704-5B80-E064FCEF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74" y="2444927"/>
            <a:ext cx="4438036" cy="3908585"/>
          </a:xfrm>
        </p:spPr>
        <p:txBody>
          <a:bodyPr>
            <a:normAutofit/>
          </a:bodyPr>
          <a:lstStyle/>
          <a:p>
            <a:r>
              <a:rPr lang="hr-HR" sz="2400" dirty="0"/>
              <a:t>Edukacija i usavršavanje; </a:t>
            </a:r>
            <a:r>
              <a:rPr lang="hr-HR" sz="2400" b="1" dirty="0"/>
              <a:t>kampovi, rad </a:t>
            </a:r>
            <a:r>
              <a:rPr lang="hr-HR" sz="2400" b="1" dirty="0">
                <a:solidFill>
                  <a:srgbClr val="C00000"/>
                </a:solidFill>
              </a:rPr>
              <a:t>Trenerske komisije </a:t>
            </a:r>
            <a:r>
              <a:rPr lang="hr-HR" sz="2400" dirty="0"/>
              <a:t>te sekundarno ostalih </a:t>
            </a:r>
            <a:r>
              <a:rPr lang="hr-HR" sz="2400" b="1" dirty="0"/>
              <a:t>vezanih komisija </a:t>
            </a:r>
          </a:p>
          <a:p>
            <a:r>
              <a:rPr lang="hr-HR" sz="2400" dirty="0"/>
              <a:t>Strateški i sustavan rad </a:t>
            </a:r>
            <a:r>
              <a:rPr lang="hr-HR" sz="2400" b="1" dirty="0">
                <a:solidFill>
                  <a:srgbClr val="C00000"/>
                </a:solidFill>
              </a:rPr>
              <a:t>Sudačko-tehničke komisije </a:t>
            </a:r>
            <a:r>
              <a:rPr lang="hr-HR" sz="2400" dirty="0"/>
              <a:t>na edukaciji sudaca i delegata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8E5E647E-E352-0D18-649F-25C18FDA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504" y="609600"/>
            <a:ext cx="2202508" cy="16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0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D9803-BF30-8114-4733-559381E9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6943711" cy="1330840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r>
              <a:rPr lang="hr-HR" sz="2800" b="1" dirty="0"/>
              <a:t>G. BRIGA O SPORTAŠIMA I REPREZENTACIJI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0861-458C-128E-5207-6CD0A2EF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2"/>
            <a:ext cx="4827831" cy="3908585"/>
          </a:xfrm>
        </p:spPr>
        <p:txBody>
          <a:bodyPr>
            <a:normAutofit/>
          </a:bodyPr>
          <a:lstStyle/>
          <a:p>
            <a:r>
              <a:rPr lang="hr-HR" sz="2400" dirty="0"/>
              <a:t>Natjecanja, </a:t>
            </a:r>
            <a:r>
              <a:rPr lang="hr-HR" sz="2400" b="1" dirty="0">
                <a:solidFill>
                  <a:srgbClr val="C00000"/>
                </a:solidFill>
              </a:rPr>
              <a:t>razvojni projekti </a:t>
            </a:r>
            <a:r>
              <a:rPr lang="hr-HR" sz="2400" dirty="0"/>
              <a:t>(natjecanja, kampovi, predavanja, radionice, stručna podrška) </a:t>
            </a:r>
          </a:p>
          <a:p>
            <a:r>
              <a:rPr lang="hr-HR" sz="2400" dirty="0"/>
              <a:t>Briga o reprezentaciji, </a:t>
            </a:r>
            <a:r>
              <a:rPr lang="hr-HR" sz="2400" b="1" dirty="0"/>
              <a:t>poboljšanje uvjeta za reprezentativace </a:t>
            </a:r>
          </a:p>
          <a:p>
            <a:r>
              <a:rPr lang="hr-HR" sz="2400" dirty="0"/>
              <a:t>Osnivanje </a:t>
            </a:r>
            <a:r>
              <a:rPr lang="hr-HR" sz="2400" b="1" dirty="0">
                <a:solidFill>
                  <a:srgbClr val="C00000"/>
                </a:solidFill>
              </a:rPr>
              <a:t>Komisije sportaša </a:t>
            </a:r>
          </a:p>
          <a:p>
            <a:r>
              <a:rPr lang="hr-HR" sz="2400" b="1" dirty="0"/>
              <a:t>Razvojni programi HOO-a 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3DEACE84-D74D-4976-9E73-A6BB6AD6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176" y="492481"/>
            <a:ext cx="2415790" cy="18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0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5879F-28E4-CD66-9F5F-89220C6B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599"/>
            <a:ext cx="6943711" cy="1708299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r>
              <a:rPr lang="hr-HR" sz="2800" b="1" dirty="0"/>
              <a:t>H. POTPORA I RAVNOPRAVNOST KLUBOVA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D4C1-2402-9512-C27D-3118446C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sz="2400" dirty="0"/>
              <a:t>Podrška klubovima u </a:t>
            </a:r>
            <a:r>
              <a:rPr lang="hr-HR" sz="2400" b="1" dirty="0">
                <a:solidFill>
                  <a:srgbClr val="C00000"/>
                </a:solidFill>
              </a:rPr>
              <a:t>lokalnoj zajednici 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Revidiranje raspodjele broja glasova u Skupštini </a:t>
            </a:r>
            <a:r>
              <a:rPr lang="hr-HR" sz="2400" dirty="0"/>
              <a:t>(revizija i rad na Pravilniku o vrednovanju klubova) 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D306EB66-DED3-E971-B3CA-D96B2E58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6388" y="544396"/>
            <a:ext cx="2034988" cy="15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9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75680-AB40-3F28-FC51-A6D5E79A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827292" cy="1400165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r>
              <a:rPr lang="hr-HR" sz="2800" b="1" dirty="0"/>
              <a:t>I. FINANCIRANJE I SPONZORSTVA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1D0B-53B0-F6F4-D8A7-581945B7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b="1" dirty="0"/>
              <a:t>Ažurno vođenje </a:t>
            </a:r>
            <a:r>
              <a:rPr lang="hr-HR" dirty="0"/>
              <a:t>financijskih planova i izvještaja; </a:t>
            </a:r>
          </a:p>
          <a:p>
            <a:r>
              <a:rPr lang="hr-HR" dirty="0"/>
              <a:t>Povećanje vlastitih prihoda kroz </a:t>
            </a:r>
            <a:r>
              <a:rPr lang="hr-HR" b="1" dirty="0">
                <a:solidFill>
                  <a:srgbClr val="C00000"/>
                </a:solidFill>
              </a:rPr>
              <a:t>marketinško-sponzorski rad </a:t>
            </a:r>
            <a:r>
              <a:rPr lang="hr-HR" dirty="0"/>
              <a:t>novoosnovane </a:t>
            </a:r>
            <a:r>
              <a:rPr lang="hr-HR" b="1" dirty="0"/>
              <a:t>Komisije za marketing i sponzorstvo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00DA65AC-F519-E3D0-2F02-53783969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176" y="609600"/>
            <a:ext cx="1824319" cy="14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3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2E47D-E9CA-0E3F-4C72-13794FEB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599"/>
            <a:ext cx="8294046" cy="1421219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br>
              <a:rPr lang="hr-HR" sz="2800" b="1" dirty="0"/>
            </a:br>
            <a:r>
              <a:rPr lang="hr-HR" sz="2800" b="1" dirty="0"/>
              <a:t>J. MEĐUNARODNA I MEĐUINSTITUCIONALNA SURADNJA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052D-F11A-A140-6597-2C665FD5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5604960" cy="3908585"/>
          </a:xfrm>
        </p:spPr>
        <p:txBody>
          <a:bodyPr>
            <a:noAutofit/>
          </a:bodyPr>
          <a:lstStyle/>
          <a:p>
            <a:r>
              <a:rPr lang="hr-HR" sz="2400" dirty="0"/>
              <a:t>Jačanje međunarodne suradnje s </a:t>
            </a:r>
            <a:r>
              <a:rPr lang="hr-HR" sz="2400" b="1" dirty="0"/>
              <a:t>krovnim međunarodnim institucijama </a:t>
            </a:r>
            <a:r>
              <a:rPr lang="hr-HR" sz="2400" dirty="0"/>
              <a:t>(WT i ET) </a:t>
            </a:r>
          </a:p>
          <a:p>
            <a:r>
              <a:rPr lang="hr-HR" sz="2400" dirty="0"/>
              <a:t>Uspostava bolje suradnje s </a:t>
            </a:r>
            <a:r>
              <a:rPr lang="hr-HR" sz="2400" b="1" dirty="0"/>
              <a:t>nacionalnim institucijama u sportu </a:t>
            </a:r>
            <a:r>
              <a:rPr lang="hr-HR" sz="2400" dirty="0"/>
              <a:t>(HOO, MINTS, KIF, HIK, HOA i dr.) </a:t>
            </a:r>
          </a:p>
          <a:p>
            <a:r>
              <a:rPr lang="hr-HR" sz="2400" dirty="0"/>
              <a:t>Uspostava </a:t>
            </a:r>
            <a:r>
              <a:rPr lang="hr-HR" sz="2400" b="1" dirty="0">
                <a:solidFill>
                  <a:srgbClr val="C00000"/>
                </a:solidFill>
              </a:rPr>
              <a:t>mentorskog rada s visoko razvijenim triatlonskim savezom</a:t>
            </a:r>
            <a:r>
              <a:rPr lang="hr-HR" sz="2400" dirty="0">
                <a:solidFill>
                  <a:srgbClr val="C00000"/>
                </a:solidFill>
              </a:rPr>
              <a:t>; </a:t>
            </a:r>
          </a:p>
          <a:p>
            <a:r>
              <a:rPr lang="hr-HR" sz="2400" dirty="0"/>
              <a:t>Provedba </a:t>
            </a:r>
            <a:r>
              <a:rPr lang="hr-HR" sz="2400" b="1" dirty="0">
                <a:solidFill>
                  <a:srgbClr val="C00000"/>
                </a:solidFill>
              </a:rPr>
              <a:t>četverogodišnjeg plana rada – razvojni projekti ET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3ADB4E1B-C52A-DBD9-EF9D-68D9207A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99" y="833139"/>
            <a:ext cx="2111189" cy="16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3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AA03F-3DE9-97F2-2147-F7A6D5E8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967258" cy="1582342"/>
          </a:xfrm>
        </p:spPr>
        <p:txBody>
          <a:bodyPr>
            <a:normAutofit/>
          </a:bodyPr>
          <a:lstStyle/>
          <a:p>
            <a:br>
              <a:rPr lang="hr-HR" sz="2800" b="1" dirty="0"/>
            </a:br>
            <a:r>
              <a:rPr lang="hr-HR" sz="2800" b="1" dirty="0"/>
              <a:t>K. JAVNOST RADA I PROMOCIJA TRIATLONA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5EFA-FC0A-FB80-6B4A-2F0B9890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369552" cy="3908585"/>
          </a:xfrm>
        </p:spPr>
        <p:txBody>
          <a:bodyPr>
            <a:noAutofit/>
          </a:bodyPr>
          <a:lstStyle/>
          <a:p>
            <a:r>
              <a:rPr lang="it-IT" sz="2400" dirty="0"/>
              <a:t>Izrada </a:t>
            </a:r>
            <a:r>
              <a:rPr lang="it-IT" sz="2400" b="1" dirty="0">
                <a:solidFill>
                  <a:srgbClr val="C00000"/>
                </a:solidFill>
              </a:rPr>
              <a:t>nove internetske stranice HTS-a</a:t>
            </a:r>
            <a:endParaRPr lang="hr-HR" sz="2400" b="1" dirty="0">
              <a:solidFill>
                <a:srgbClr val="C00000"/>
              </a:solidFill>
            </a:endParaRPr>
          </a:p>
          <a:p>
            <a:r>
              <a:rPr lang="hr-HR" sz="2400" dirty="0"/>
              <a:t>Kvalitetnija prisutnost na </a:t>
            </a:r>
            <a:r>
              <a:rPr lang="hr-HR" sz="2400" b="1" dirty="0"/>
              <a:t>društvenim mrežama i u medijima </a:t>
            </a:r>
          </a:p>
          <a:p>
            <a:r>
              <a:rPr lang="hr-HR" sz="2400" dirty="0"/>
              <a:t>Periodično </a:t>
            </a:r>
            <a:r>
              <a:rPr lang="hr-HR" sz="2400" b="1" dirty="0">
                <a:solidFill>
                  <a:srgbClr val="C00000"/>
                </a:solidFill>
              </a:rPr>
              <a:t>informiranje članstva i javnosti </a:t>
            </a:r>
            <a:r>
              <a:rPr lang="hr-HR" sz="2400" dirty="0"/>
              <a:t>(zainteresiranih strana) </a:t>
            </a:r>
            <a:r>
              <a:rPr lang="hr-HR" sz="2400" b="1" dirty="0">
                <a:solidFill>
                  <a:srgbClr val="C00000"/>
                </a:solidFill>
              </a:rPr>
              <a:t>o aktivnostima Saveza </a:t>
            </a:r>
            <a:r>
              <a:rPr lang="hr-HR" sz="2400" dirty="0"/>
              <a:t>(uspostava Newslettera)</a:t>
            </a:r>
          </a:p>
          <a:p>
            <a:r>
              <a:rPr lang="hr-HR" sz="2400" b="1" dirty="0"/>
              <a:t>Ažurno objavljivanje informacija i dokumentacije na internetskim stranicama HTS-a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B0395D46-53FA-D3A5-7710-0B05D307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7304" y="611760"/>
            <a:ext cx="2061684" cy="15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8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6B2F-9F28-082D-0FCF-47402C64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ogo for a triathlon club&#10;&#10;AI-generated content may be incorrect.">
            <a:extLst>
              <a:ext uri="{FF2B5EF4-FFF2-40B4-BE49-F238E27FC236}">
                <a16:creationId xmlns:a16="http://schemas.microsoft.com/office/drawing/2014/main" id="{78A0EE02-E2E4-F964-553C-FE51110C0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77" y="4568488"/>
            <a:ext cx="1169043" cy="1024844"/>
          </a:xfrm>
        </p:spPr>
      </p:pic>
      <p:pic>
        <p:nvPicPr>
          <p:cNvPr id="11266" name="Picture 2" descr="Profil za Triatlon klub Jarun">
            <a:extLst>
              <a:ext uri="{FF2B5EF4-FFF2-40B4-BE49-F238E27FC236}">
                <a16:creationId xmlns:a16="http://schemas.microsoft.com/office/drawing/2014/main" id="{06AF30C6-732A-7CE6-EADC-04AFF223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17" y="2679667"/>
            <a:ext cx="1511333" cy="15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3917A1A3-A510-C33A-636A-A56947B4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3" y="4238564"/>
            <a:ext cx="2040226" cy="9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riatlon klub Maksimir">
            <a:extLst>
              <a:ext uri="{FF2B5EF4-FFF2-40B4-BE49-F238E27FC236}">
                <a16:creationId xmlns:a16="http://schemas.microsoft.com/office/drawing/2014/main" id="{44305F46-FA23-7116-9929-B8DA5D16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396081"/>
            <a:ext cx="1041711" cy="1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2DDDBAE-687B-C736-44C9-7DB09826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17" y="547688"/>
            <a:ext cx="2107765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Triatlon Klub Imotski">
            <a:extLst>
              <a:ext uri="{FF2B5EF4-FFF2-40B4-BE49-F238E27FC236}">
                <a16:creationId xmlns:a16="http://schemas.microsoft.com/office/drawing/2014/main" id="{5BDCC824-33A8-1D41-9A16-DF7815EEE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1"/>
          <a:stretch/>
        </p:blipFill>
        <p:spPr bwMode="auto">
          <a:xfrm>
            <a:off x="7692806" y="396083"/>
            <a:ext cx="1651219" cy="15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Profil za Triatlon klub Mazator">
            <a:extLst>
              <a:ext uri="{FF2B5EF4-FFF2-40B4-BE49-F238E27FC236}">
                <a16:creationId xmlns:a16="http://schemas.microsoft.com/office/drawing/2014/main" id="{16A43283-BCA6-8A2E-9932-F663E1B0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77" y="5329754"/>
            <a:ext cx="1126893" cy="11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Profile for Triatlon Klub RIVAL">
            <a:extLst>
              <a:ext uri="{FF2B5EF4-FFF2-40B4-BE49-F238E27FC236}">
                <a16:creationId xmlns:a16="http://schemas.microsoft.com/office/drawing/2014/main" id="{83C9A944-89C1-36C5-4635-A9C75164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06" y="210343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Profil za Triatlon Klub Pula">
            <a:extLst>
              <a:ext uri="{FF2B5EF4-FFF2-40B4-BE49-F238E27FC236}">
                <a16:creationId xmlns:a16="http://schemas.microsoft.com/office/drawing/2014/main" id="{8AF47A0E-C3DE-5A87-0ACC-9DD0D235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2000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Profile for Triatlon klub Poreč">
            <a:extLst>
              <a:ext uri="{FF2B5EF4-FFF2-40B4-BE49-F238E27FC236}">
                <a16:creationId xmlns:a16="http://schemas.microsoft.com/office/drawing/2014/main" id="{47ED54A7-7B6F-B340-A286-4BF5538A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758156"/>
            <a:ext cx="1328737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>
            <a:extLst>
              <a:ext uri="{FF2B5EF4-FFF2-40B4-BE49-F238E27FC236}">
                <a16:creationId xmlns:a16="http://schemas.microsoft.com/office/drawing/2014/main" id="{1AAE876E-CC28-C21D-CAA0-0FC9B90C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97" y="746398"/>
            <a:ext cx="1650094" cy="5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Home - Triatlon klub TRIMAX">
            <a:extLst>
              <a:ext uri="{FF2B5EF4-FFF2-40B4-BE49-F238E27FC236}">
                <a16:creationId xmlns:a16="http://schemas.microsoft.com/office/drawing/2014/main" id="{F0477AC9-F0D3-DF42-E49B-28FA1A2C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08" y="1643725"/>
            <a:ext cx="1651219" cy="5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Zagreb Open 2023. | Event registration | Webscorer">
            <a:extLst>
              <a:ext uri="{FF2B5EF4-FFF2-40B4-BE49-F238E27FC236}">
                <a16:creationId xmlns:a16="http://schemas.microsoft.com/office/drawing/2014/main" id="{40393019-87CC-D4F5-9056-CC1EFFE4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08" y="1586632"/>
            <a:ext cx="1642279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Škola skijaškog trčanja Rogla 2025 - Triatlon klub Sjever">
            <a:extLst>
              <a:ext uri="{FF2B5EF4-FFF2-40B4-BE49-F238E27FC236}">
                <a16:creationId xmlns:a16="http://schemas.microsoft.com/office/drawing/2014/main" id="{D55C9E2B-F055-0315-0395-31BB254C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18" y="235823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Tri-tim Osijek domaćin standardnog olimpijskog triatlona - OsijekNews.hr -  vijesti i događanja u Osijeku">
            <a:extLst>
              <a:ext uri="{FF2B5EF4-FFF2-40B4-BE49-F238E27FC236}">
                <a16:creationId xmlns:a16="http://schemas.microsoft.com/office/drawing/2014/main" id="{69E73B60-C63A-FB77-610B-CDDBDE38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7" y="3111985"/>
            <a:ext cx="2163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Klub – Triatlon klub Zrinski">
            <a:extLst>
              <a:ext uri="{FF2B5EF4-FFF2-40B4-BE49-F238E27FC236}">
                <a16:creationId xmlns:a16="http://schemas.microsoft.com/office/drawing/2014/main" id="{E6FBD7C8-7481-2E68-A6FF-FA6CB78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04" y="2912195"/>
            <a:ext cx="1197701" cy="12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6">
            <a:extLst>
              <a:ext uri="{FF2B5EF4-FFF2-40B4-BE49-F238E27FC236}">
                <a16:creationId xmlns:a16="http://schemas.microsoft.com/office/drawing/2014/main" id="{6B20E3A0-84BA-944A-ED0E-FB68B50000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304" name="Picture 40" descr="Triatlon klub Sisak upisuje nove članove">
            <a:extLst>
              <a:ext uri="{FF2B5EF4-FFF2-40B4-BE49-F238E27FC236}">
                <a16:creationId xmlns:a16="http://schemas.microsoft.com/office/drawing/2014/main" id="{7A288F96-8A8E-CDD3-CFB9-03DFE6AC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85" y="5190669"/>
            <a:ext cx="2373237" cy="13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8" name="Picture 44">
            <a:extLst>
              <a:ext uri="{FF2B5EF4-FFF2-40B4-BE49-F238E27FC236}">
                <a16:creationId xmlns:a16="http://schemas.microsoft.com/office/drawing/2014/main" id="{E0E638EA-1CCB-42BA-21D7-AFF8A0BB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" y="3313188"/>
            <a:ext cx="1125357" cy="15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Triatlon klub Matulji Logo">
            <a:extLst>
              <a:ext uri="{FF2B5EF4-FFF2-40B4-BE49-F238E27FC236}">
                <a16:creationId xmlns:a16="http://schemas.microsoft.com/office/drawing/2014/main" id="{4B78B6F9-3711-B926-7E98-D974A576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5" y="5129462"/>
            <a:ext cx="1402553" cy="6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circle with white text and pink letters&#10;&#10;AI-generated content may be incorrect.">
            <a:extLst>
              <a:ext uri="{FF2B5EF4-FFF2-40B4-BE49-F238E27FC236}">
                <a16:creationId xmlns:a16="http://schemas.microsoft.com/office/drawing/2014/main" id="{93277946-D740-AED1-4420-6E2BEBFDA7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9162" y="1532432"/>
            <a:ext cx="1322968" cy="1345141"/>
          </a:xfrm>
          <a:prstGeom prst="rect">
            <a:avLst/>
          </a:prstGeom>
        </p:spPr>
      </p:pic>
      <p:sp>
        <p:nvSpPr>
          <p:cNvPr id="12" name="AutoShape 52" descr="Opis fotografije nije dostupan.">
            <a:extLst>
              <a:ext uri="{FF2B5EF4-FFF2-40B4-BE49-F238E27FC236}">
                <a16:creationId xmlns:a16="http://schemas.microsoft.com/office/drawing/2014/main" id="{E06E22ED-54F9-00FC-A021-66FB6FF8B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 descr="A logo with a bike and text&#10;&#10;AI-generated content may be incorrect.">
            <a:extLst>
              <a:ext uri="{FF2B5EF4-FFF2-40B4-BE49-F238E27FC236}">
                <a16:creationId xmlns:a16="http://schemas.microsoft.com/office/drawing/2014/main" id="{98ACBB57-8683-7BFA-C5B2-C732559B2BC4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846" t="1" r="1660" b="5303"/>
          <a:stretch/>
        </p:blipFill>
        <p:spPr>
          <a:xfrm>
            <a:off x="3489131" y="4204053"/>
            <a:ext cx="2267896" cy="1010222"/>
          </a:xfrm>
          <a:prstGeom prst="rect">
            <a:avLst/>
          </a:prstGeom>
        </p:spPr>
      </p:pic>
      <p:pic>
        <p:nvPicPr>
          <p:cNvPr id="16" name="Picture 15" descr="A blue and red circle with white pictograms of people on bikes and running&#10;&#10;AI-generated content may be incorrect.">
            <a:extLst>
              <a:ext uri="{FF2B5EF4-FFF2-40B4-BE49-F238E27FC236}">
                <a16:creationId xmlns:a16="http://schemas.microsoft.com/office/drawing/2014/main" id="{49B44F4C-342E-D16F-FDD9-64F0AB62B5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20528" y="5214275"/>
            <a:ext cx="1040454" cy="1033919"/>
          </a:xfrm>
          <a:prstGeom prst="rect">
            <a:avLst/>
          </a:prstGeom>
        </p:spPr>
      </p:pic>
      <p:pic>
        <p:nvPicPr>
          <p:cNvPr id="18" name="Picture 17" descr="A black mountain with a black and green logo&#10;&#10;AI-generated content may be incorrect.">
            <a:extLst>
              <a:ext uri="{FF2B5EF4-FFF2-40B4-BE49-F238E27FC236}">
                <a16:creationId xmlns:a16="http://schemas.microsoft.com/office/drawing/2014/main" id="{FAA8851B-E177-08EA-F2A2-202C7F38349A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268" r="924"/>
          <a:stretch/>
        </p:blipFill>
        <p:spPr>
          <a:xfrm>
            <a:off x="10546556" y="3700899"/>
            <a:ext cx="1061937" cy="1039716"/>
          </a:xfrm>
          <a:prstGeom prst="rect">
            <a:avLst/>
          </a:prstGeom>
        </p:spPr>
      </p:pic>
      <p:pic>
        <p:nvPicPr>
          <p:cNvPr id="1028" name="Picture 4" descr="Triatlon klub &quot;Triton&quot;">
            <a:extLst>
              <a:ext uri="{FF2B5EF4-FFF2-40B4-BE49-F238E27FC236}">
                <a16:creationId xmlns:a16="http://schemas.microsoft.com/office/drawing/2014/main" id="{5AABF67B-B80D-C1EB-D958-9B97E65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36" y="5615928"/>
            <a:ext cx="1258068" cy="7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 za Triatlon klub Šibenik">
            <a:extLst>
              <a:ext uri="{FF2B5EF4-FFF2-40B4-BE49-F238E27FC236}">
                <a16:creationId xmlns:a16="http://schemas.microsoft.com/office/drawing/2014/main" id="{76A20A12-57E9-6534-8B4A-52562151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7" y="4027901"/>
            <a:ext cx="949184" cy="9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7DE8A57-E82E-C483-604D-63251743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936" y="3048793"/>
            <a:ext cx="652106" cy="6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 za Triatlon klub Vinkovci">
            <a:extLst>
              <a:ext uri="{FF2B5EF4-FFF2-40B4-BE49-F238E27FC236}">
                <a16:creationId xmlns:a16="http://schemas.microsoft.com/office/drawing/2014/main" id="{C2236734-7DE3-F9DD-D7F2-43B5EB4B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0" y="5481156"/>
            <a:ext cx="1329013" cy="13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 for Triatlon savez Primorsko-goranske županije">
            <a:extLst>
              <a:ext uri="{FF2B5EF4-FFF2-40B4-BE49-F238E27FC236}">
                <a16:creationId xmlns:a16="http://schemas.microsoft.com/office/drawing/2014/main" id="{5FBF5B9A-53FD-65EE-8F36-FA1606DA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9" y="5986670"/>
            <a:ext cx="823499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ile for Zagrebački triatlonski savez">
            <a:extLst>
              <a:ext uri="{FF2B5EF4-FFF2-40B4-BE49-F238E27FC236}">
                <a16:creationId xmlns:a16="http://schemas.microsoft.com/office/drawing/2014/main" id="{7DD33339-BF32-AF88-F586-6867D3D2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0" y="6050377"/>
            <a:ext cx="678540" cy="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9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9F87-BD97-33D8-91D2-EDCC8E4C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ogo for a triathlon club&#10;&#10;AI-generated content may be incorrect.">
            <a:extLst>
              <a:ext uri="{FF2B5EF4-FFF2-40B4-BE49-F238E27FC236}">
                <a16:creationId xmlns:a16="http://schemas.microsoft.com/office/drawing/2014/main" id="{1D855DFB-9CC8-B431-B8CD-7C3C716C1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77" y="4568488"/>
            <a:ext cx="1169043" cy="1024844"/>
          </a:xfrm>
        </p:spPr>
      </p:pic>
      <p:pic>
        <p:nvPicPr>
          <p:cNvPr id="11266" name="Picture 2" descr="Profil za Triatlon klub Jarun">
            <a:extLst>
              <a:ext uri="{FF2B5EF4-FFF2-40B4-BE49-F238E27FC236}">
                <a16:creationId xmlns:a16="http://schemas.microsoft.com/office/drawing/2014/main" id="{B69C70BB-3C2E-96EA-AB17-E1F0D80D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17" y="2679667"/>
            <a:ext cx="1511333" cy="15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DC8F7AFA-4A5B-F581-CD08-C1F4888D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3" y="4238564"/>
            <a:ext cx="2040226" cy="9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riatlon klub Maksimir">
            <a:extLst>
              <a:ext uri="{FF2B5EF4-FFF2-40B4-BE49-F238E27FC236}">
                <a16:creationId xmlns:a16="http://schemas.microsoft.com/office/drawing/2014/main" id="{80949EBF-69B1-2F58-4390-2A475B8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396081"/>
            <a:ext cx="1041711" cy="1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4C04FD39-DCBB-401B-B9C2-9BC767C5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17" y="547688"/>
            <a:ext cx="2107765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Triatlon Klub Imotski">
            <a:extLst>
              <a:ext uri="{FF2B5EF4-FFF2-40B4-BE49-F238E27FC236}">
                <a16:creationId xmlns:a16="http://schemas.microsoft.com/office/drawing/2014/main" id="{5C9E3C02-6416-F6BE-559F-697747530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1"/>
          <a:stretch/>
        </p:blipFill>
        <p:spPr bwMode="auto">
          <a:xfrm>
            <a:off x="7692806" y="396083"/>
            <a:ext cx="1651219" cy="15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Profil za Triatlon klub Mazator">
            <a:extLst>
              <a:ext uri="{FF2B5EF4-FFF2-40B4-BE49-F238E27FC236}">
                <a16:creationId xmlns:a16="http://schemas.microsoft.com/office/drawing/2014/main" id="{908A846D-58E9-8862-80F0-5B92C0F6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77" y="5329754"/>
            <a:ext cx="1126893" cy="11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Profile for Triatlon Klub RIVAL">
            <a:extLst>
              <a:ext uri="{FF2B5EF4-FFF2-40B4-BE49-F238E27FC236}">
                <a16:creationId xmlns:a16="http://schemas.microsoft.com/office/drawing/2014/main" id="{2355C715-4D01-602E-9D2C-DDB5E18B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06" y="210343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Profil za Triatlon Klub Pula">
            <a:extLst>
              <a:ext uri="{FF2B5EF4-FFF2-40B4-BE49-F238E27FC236}">
                <a16:creationId xmlns:a16="http://schemas.microsoft.com/office/drawing/2014/main" id="{29A0177F-EE58-8E0C-FCBC-73B4F06B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2000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Profile for Triatlon klub Poreč">
            <a:extLst>
              <a:ext uri="{FF2B5EF4-FFF2-40B4-BE49-F238E27FC236}">
                <a16:creationId xmlns:a16="http://schemas.microsoft.com/office/drawing/2014/main" id="{7A069008-99F6-BF55-0D9C-D1DF6809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758156"/>
            <a:ext cx="1328737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>
            <a:extLst>
              <a:ext uri="{FF2B5EF4-FFF2-40B4-BE49-F238E27FC236}">
                <a16:creationId xmlns:a16="http://schemas.microsoft.com/office/drawing/2014/main" id="{05581086-14C7-FC6F-F07D-3DF3F134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97" y="746398"/>
            <a:ext cx="1650094" cy="5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Home - Triatlon klub TRIMAX">
            <a:extLst>
              <a:ext uri="{FF2B5EF4-FFF2-40B4-BE49-F238E27FC236}">
                <a16:creationId xmlns:a16="http://schemas.microsoft.com/office/drawing/2014/main" id="{FB4E1FD1-2C5A-F869-4691-06598981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08" y="1643725"/>
            <a:ext cx="1651219" cy="5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Zagreb Open 2023. | Event registration | Webscorer">
            <a:extLst>
              <a:ext uri="{FF2B5EF4-FFF2-40B4-BE49-F238E27FC236}">
                <a16:creationId xmlns:a16="http://schemas.microsoft.com/office/drawing/2014/main" id="{30C8709F-3DAF-FDC9-7D5D-E02F0320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08" y="1586632"/>
            <a:ext cx="1642279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Škola skijaškog trčanja Rogla 2025 - Triatlon klub Sjever">
            <a:extLst>
              <a:ext uri="{FF2B5EF4-FFF2-40B4-BE49-F238E27FC236}">
                <a16:creationId xmlns:a16="http://schemas.microsoft.com/office/drawing/2014/main" id="{C94F1167-EB6D-4BB2-1FD7-ED70E611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18" y="235823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Tri-tim Osijek domaćin standardnog olimpijskog triatlona - OsijekNews.hr -  vijesti i događanja u Osijeku">
            <a:extLst>
              <a:ext uri="{FF2B5EF4-FFF2-40B4-BE49-F238E27FC236}">
                <a16:creationId xmlns:a16="http://schemas.microsoft.com/office/drawing/2014/main" id="{566FC68C-87A1-3D67-4554-DF940A00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7" y="3111985"/>
            <a:ext cx="21638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Klub – Triatlon klub Zrinski">
            <a:extLst>
              <a:ext uri="{FF2B5EF4-FFF2-40B4-BE49-F238E27FC236}">
                <a16:creationId xmlns:a16="http://schemas.microsoft.com/office/drawing/2014/main" id="{00805E31-EA7C-C640-A621-5F4AFBE2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04" y="2912195"/>
            <a:ext cx="1197701" cy="12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6">
            <a:extLst>
              <a:ext uri="{FF2B5EF4-FFF2-40B4-BE49-F238E27FC236}">
                <a16:creationId xmlns:a16="http://schemas.microsoft.com/office/drawing/2014/main" id="{2BA6F0FF-1EC9-6A0F-D8F6-A32B038E4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304" name="Picture 40" descr="Triatlon klub Sisak upisuje nove članove">
            <a:extLst>
              <a:ext uri="{FF2B5EF4-FFF2-40B4-BE49-F238E27FC236}">
                <a16:creationId xmlns:a16="http://schemas.microsoft.com/office/drawing/2014/main" id="{D9DCD71D-D435-635C-8A9C-466B695B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85" y="5190669"/>
            <a:ext cx="2373237" cy="13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8" name="Picture 44">
            <a:extLst>
              <a:ext uri="{FF2B5EF4-FFF2-40B4-BE49-F238E27FC236}">
                <a16:creationId xmlns:a16="http://schemas.microsoft.com/office/drawing/2014/main" id="{A012B3D8-4CA3-6AFF-6DF8-DA0A1C4A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" y="3313188"/>
            <a:ext cx="1125357" cy="15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Triatlon klub Matulji Logo">
            <a:extLst>
              <a:ext uri="{FF2B5EF4-FFF2-40B4-BE49-F238E27FC236}">
                <a16:creationId xmlns:a16="http://schemas.microsoft.com/office/drawing/2014/main" id="{9BB7A944-809A-FE72-0B23-73E6AA70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5" y="5129462"/>
            <a:ext cx="1402553" cy="6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circle with white text and pink letters&#10;&#10;AI-generated content may be incorrect.">
            <a:extLst>
              <a:ext uri="{FF2B5EF4-FFF2-40B4-BE49-F238E27FC236}">
                <a16:creationId xmlns:a16="http://schemas.microsoft.com/office/drawing/2014/main" id="{41FD222F-52E9-71CA-81AB-6663AE244B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69162" y="1532432"/>
            <a:ext cx="1322968" cy="1345141"/>
          </a:xfrm>
          <a:prstGeom prst="rect">
            <a:avLst/>
          </a:prstGeom>
        </p:spPr>
      </p:pic>
      <p:sp>
        <p:nvSpPr>
          <p:cNvPr id="12" name="AutoShape 52" descr="Opis fotografije nije dostupan.">
            <a:extLst>
              <a:ext uri="{FF2B5EF4-FFF2-40B4-BE49-F238E27FC236}">
                <a16:creationId xmlns:a16="http://schemas.microsoft.com/office/drawing/2014/main" id="{421B0C69-07BB-2E7F-3B05-FC4B0D9B31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 descr="A logo with a bike and text&#10;&#10;AI-generated content may be incorrect.">
            <a:extLst>
              <a:ext uri="{FF2B5EF4-FFF2-40B4-BE49-F238E27FC236}">
                <a16:creationId xmlns:a16="http://schemas.microsoft.com/office/drawing/2014/main" id="{27F3DA1F-8346-7275-47D8-E255968313F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846" t="1" r="1660" b="5303"/>
          <a:stretch/>
        </p:blipFill>
        <p:spPr>
          <a:xfrm>
            <a:off x="3489131" y="4204053"/>
            <a:ext cx="2267896" cy="1010222"/>
          </a:xfrm>
          <a:prstGeom prst="rect">
            <a:avLst/>
          </a:prstGeom>
        </p:spPr>
      </p:pic>
      <p:pic>
        <p:nvPicPr>
          <p:cNvPr id="16" name="Picture 15" descr="A blue and red circle with white pictograms of people on bikes and running&#10;&#10;AI-generated content may be incorrect.">
            <a:extLst>
              <a:ext uri="{FF2B5EF4-FFF2-40B4-BE49-F238E27FC236}">
                <a16:creationId xmlns:a16="http://schemas.microsoft.com/office/drawing/2014/main" id="{88DD4B03-74ED-1762-BBEF-D4020C8484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20528" y="5214275"/>
            <a:ext cx="1040454" cy="1033919"/>
          </a:xfrm>
          <a:prstGeom prst="rect">
            <a:avLst/>
          </a:prstGeom>
        </p:spPr>
      </p:pic>
      <p:pic>
        <p:nvPicPr>
          <p:cNvPr id="18" name="Picture 17" descr="A black mountain with a black and green logo&#10;&#10;AI-generated content may be incorrect.">
            <a:extLst>
              <a:ext uri="{FF2B5EF4-FFF2-40B4-BE49-F238E27FC236}">
                <a16:creationId xmlns:a16="http://schemas.microsoft.com/office/drawing/2014/main" id="{A6CD923C-6974-B9E5-FE15-299440EE8A60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268" r="924"/>
          <a:stretch/>
        </p:blipFill>
        <p:spPr>
          <a:xfrm>
            <a:off x="10546556" y="3700899"/>
            <a:ext cx="1061937" cy="1039716"/>
          </a:xfrm>
          <a:prstGeom prst="rect">
            <a:avLst/>
          </a:prstGeom>
        </p:spPr>
      </p:pic>
      <p:pic>
        <p:nvPicPr>
          <p:cNvPr id="1028" name="Picture 4" descr="Triatlon klub &quot;Triton&quot;">
            <a:extLst>
              <a:ext uri="{FF2B5EF4-FFF2-40B4-BE49-F238E27FC236}">
                <a16:creationId xmlns:a16="http://schemas.microsoft.com/office/drawing/2014/main" id="{90AF7D90-8101-0D2E-8641-5188EAF9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36" y="5615928"/>
            <a:ext cx="1258068" cy="7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 za Triatlon klub Šibenik">
            <a:extLst>
              <a:ext uri="{FF2B5EF4-FFF2-40B4-BE49-F238E27FC236}">
                <a16:creationId xmlns:a16="http://schemas.microsoft.com/office/drawing/2014/main" id="{3A00318D-12B8-E7A7-4809-C67051B5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7" y="4027901"/>
            <a:ext cx="949184" cy="9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E36360-B723-ED3A-369F-C379CF6F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936" y="3048793"/>
            <a:ext cx="652106" cy="6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 za Triatlon klub Vinkovci">
            <a:extLst>
              <a:ext uri="{FF2B5EF4-FFF2-40B4-BE49-F238E27FC236}">
                <a16:creationId xmlns:a16="http://schemas.microsoft.com/office/drawing/2014/main" id="{096AB1D2-AE94-9C55-363D-B69C4C48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0" y="5481156"/>
            <a:ext cx="1329013" cy="13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file for Triatlon savez Primorsko-goranske županije">
            <a:extLst>
              <a:ext uri="{FF2B5EF4-FFF2-40B4-BE49-F238E27FC236}">
                <a16:creationId xmlns:a16="http://schemas.microsoft.com/office/drawing/2014/main" id="{CE29AD7C-65B1-689F-C772-AF04AEBE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9" y="5986670"/>
            <a:ext cx="823499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ile for Zagrebački triatlonski savez">
            <a:extLst>
              <a:ext uri="{FF2B5EF4-FFF2-40B4-BE49-F238E27FC236}">
                <a16:creationId xmlns:a16="http://schemas.microsoft.com/office/drawing/2014/main" id="{1B73E365-0300-9570-39A4-05E96A74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0" y="6050377"/>
            <a:ext cx="678540" cy="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9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C964-BA44-8A36-0AF1-FC1C195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680710"/>
            <a:ext cx="3427001" cy="41622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ODGOVORNOST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Transparentnost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Stručnost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Poštovanje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Komunikacija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Uključivost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Prijateljstvo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Ravnopravnost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Zajedništvo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Izvrsnost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43B68DDA-1A11-864F-DE76-C972A5C0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804" y="2004566"/>
            <a:ext cx="4386066" cy="33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78D5C-57E6-7080-DE8A-744D9975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499391"/>
            <a:ext cx="6393873" cy="1330839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rgbClr val="C00000"/>
                </a:solidFill>
              </a:rPr>
              <a:t>Vrijednosti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DEA502-531A-6FB7-4F40-333E9B0AD123}"/>
              </a:ext>
            </a:extLst>
          </p:cNvPr>
          <p:cNvSpPr txBox="1">
            <a:spLocks/>
          </p:cNvSpPr>
          <p:nvPr/>
        </p:nvSpPr>
        <p:spPr>
          <a:xfrm>
            <a:off x="838196" y="5605306"/>
            <a:ext cx="639387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>
                <a:solidFill>
                  <a:srgbClr val="C00000"/>
                </a:solidFill>
              </a:rPr>
              <a:t>Timski rad</a:t>
            </a:r>
          </a:p>
        </p:txBody>
      </p:sp>
    </p:spTree>
    <p:extLst>
      <p:ext uri="{BB962C8B-B14F-4D97-AF65-F5344CB8AC3E}">
        <p14:creationId xmlns:p14="http://schemas.microsoft.com/office/powerpoint/2010/main" val="284820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59BB5-77E9-556D-ADA0-AD304CBA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3622"/>
            <a:ext cx="5323531" cy="1330843"/>
          </a:xfrm>
        </p:spPr>
        <p:txBody>
          <a:bodyPr>
            <a:normAutofit/>
          </a:bodyPr>
          <a:lstStyle/>
          <a:p>
            <a:r>
              <a:rPr lang="hr-HR" b="1" dirty="0"/>
              <a:t>Glavni cilj za 2026. godinu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350C-0601-61AC-6D30-79960FC9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35" y="2399632"/>
            <a:ext cx="6072482" cy="367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400" dirty="0"/>
              <a:t>Uspostavljanje </a:t>
            </a:r>
            <a:r>
              <a:rPr lang="hr-HR" sz="2400" b="1" dirty="0">
                <a:solidFill>
                  <a:srgbClr val="C00000"/>
                </a:solidFill>
              </a:rPr>
              <a:t>strukturiranog i stabilnog ustroja </a:t>
            </a:r>
            <a:r>
              <a:rPr lang="hr-HR" sz="2400" dirty="0"/>
              <a:t>Hrvatskog triatlon saveza koji se temelji na </a:t>
            </a:r>
            <a:r>
              <a:rPr lang="hr-HR" sz="2400" b="1" dirty="0"/>
              <a:t>sustavnom i planskom radu</a:t>
            </a:r>
            <a:r>
              <a:rPr lang="hr-HR" sz="2400" dirty="0"/>
              <a:t> te uključivosti svih dionika.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366" y="0"/>
            <a:ext cx="4918634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5FC2BF18-A108-4F99-B8F4-AE3D009C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214" y="1722275"/>
            <a:ext cx="4447491" cy="34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4146" y="6146262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5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B84B1-E967-8DB7-FE13-ECEBF134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300315"/>
            <a:ext cx="9392421" cy="1330841"/>
          </a:xfrm>
        </p:spPr>
        <p:txBody>
          <a:bodyPr>
            <a:normAutofit/>
          </a:bodyPr>
          <a:lstStyle/>
          <a:p>
            <a:r>
              <a:rPr lang="hr-HR" b="1" dirty="0"/>
              <a:t>Segmenti/područja rada (11)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42BC-4D28-756C-582D-09E27027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80" y="1860178"/>
            <a:ext cx="7410813" cy="49978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UPRAVLJAČKA TIJELA I KOMISIJE HTS-a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URED HTS-a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STRATEGIJA DUGOROČNOG RAZVOJA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AKTI I PRAVILNICI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SUSTAV I ORGANIZACIJA NATJECANJA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RAZVOJ I EDUKACIJA STRUČNOG I SUDAČKOG KADRA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BRIGA O SPORTAŠIMA I REPREZENTACIJI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POTPORA I RAVNOPRAVNOST KLUBOVA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FINANCIRANJE I SPONZORSTVA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MEĐUNARODNA I MEĐUINSTITUCIONALNA SURADNJA</a:t>
            </a:r>
          </a:p>
          <a:p>
            <a:pPr marL="514350" indent="-514350">
              <a:buFont typeface="+mj-lt"/>
              <a:buAutoNum type="alphaUcPeriod"/>
            </a:pPr>
            <a:r>
              <a:rPr lang="hr-HR" sz="2000" b="1" dirty="0"/>
              <a:t>JAVNOST RADA I PROMOCIJA TRIATLONA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9735A645-13A5-155E-F308-B4AFE0FF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1329" y="1153505"/>
            <a:ext cx="2525160" cy="19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98341-D986-F05D-DD0F-E4060B61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57" y="581891"/>
            <a:ext cx="6741994" cy="1330840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r>
              <a:rPr lang="hr-HR" sz="2800" b="1" dirty="0"/>
              <a:t>A. UPRAVLJAČKA TIJELA I KOMISIJE HTS-a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FB7D-39B8-C639-F422-7CEF47F9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381264" cy="3908585"/>
          </a:xfrm>
        </p:spPr>
        <p:txBody>
          <a:bodyPr>
            <a:normAutofit lnSpcReduction="10000"/>
          </a:bodyPr>
          <a:lstStyle/>
          <a:p>
            <a:r>
              <a:rPr lang="hr-HR" sz="2400" b="1" dirty="0"/>
              <a:t>Jačanje</a:t>
            </a:r>
            <a:r>
              <a:rPr lang="hr-HR" sz="2400" dirty="0"/>
              <a:t> upravljačkih te stručno-savjetodavnih </a:t>
            </a:r>
            <a:r>
              <a:rPr lang="hr-HR" sz="2400" b="1" dirty="0"/>
              <a:t>tijela</a:t>
            </a:r>
            <a:r>
              <a:rPr lang="hr-HR" sz="2400" dirty="0"/>
              <a:t> HTS-a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Sistematičan i sustavan rad </a:t>
            </a:r>
            <a:r>
              <a:rPr lang="hr-HR" sz="2400" dirty="0"/>
              <a:t>upravljačkih tijela s jasnim hodogramom aktivnosti </a:t>
            </a:r>
          </a:p>
          <a:p>
            <a:r>
              <a:rPr lang="hr-HR" sz="2400" dirty="0"/>
              <a:t>Popunjenost komisija </a:t>
            </a:r>
            <a:r>
              <a:rPr lang="hr-HR" sz="2400" b="1" dirty="0">
                <a:solidFill>
                  <a:srgbClr val="C00000"/>
                </a:solidFill>
              </a:rPr>
              <a:t>kvalitetnim i stručnim kadrom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</a:p>
          <a:p>
            <a:r>
              <a:rPr lang="hr-HR" sz="2400" dirty="0"/>
              <a:t>Operativna </a:t>
            </a:r>
            <a:r>
              <a:rPr lang="hr-HR" sz="2400" b="1" dirty="0"/>
              <a:t>funkcionalnost komisija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7A521ADE-96AB-DF8B-7379-0513B142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6552" y="712694"/>
            <a:ext cx="2505940" cy="1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05D54-BF8D-8B3D-244E-8C957494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br>
              <a:rPr lang="hr-HR" sz="2800" b="1" dirty="0"/>
            </a:br>
            <a:r>
              <a:rPr lang="hr-HR" sz="2800" b="1" dirty="0"/>
              <a:t>B. URED HTS-a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9542-14CE-5E29-3449-EA369488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sz="2400" b="1" dirty="0"/>
              <a:t>Reorganizacija rada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Planski pristup </a:t>
            </a:r>
            <a:r>
              <a:rPr lang="hr-HR" sz="2400" dirty="0"/>
              <a:t>radnim zadacima</a:t>
            </a:r>
          </a:p>
          <a:p>
            <a:r>
              <a:rPr lang="hr-HR" sz="2400" dirty="0"/>
              <a:t>Uspostavljanje </a:t>
            </a:r>
            <a:r>
              <a:rPr lang="hr-HR" sz="2400" b="1" dirty="0">
                <a:solidFill>
                  <a:srgbClr val="C00000"/>
                </a:solidFill>
              </a:rPr>
              <a:t>protokola i obrazaca </a:t>
            </a:r>
            <a:r>
              <a:rPr lang="hr-HR" sz="2400" dirty="0"/>
              <a:t>za nesmetan i učinkovitiji rad </a:t>
            </a:r>
          </a:p>
          <a:p>
            <a:r>
              <a:rPr lang="hr-HR" sz="2400" b="1" dirty="0"/>
              <a:t>Kontrola rada</a:t>
            </a:r>
            <a:r>
              <a:rPr lang="hr-HR" sz="2400" dirty="0"/>
              <a:t>, odnosno realizacije zadanih zadaća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00C08A9D-C9F8-8755-60B7-8BC8CE6F8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5306" y="578223"/>
            <a:ext cx="2354353" cy="18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4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EDEC0-ABEE-B1AB-FD39-A50FBF6E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16" y="788094"/>
            <a:ext cx="7140698" cy="1136844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C. STRATEGIJA DUGOROČNOG RAZVOJA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D6E6-97DF-2DC1-C959-BFFDEEFB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82" y="2130233"/>
            <a:ext cx="7071289" cy="20377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Početak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rada na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višegodišnjoj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b="1" dirty="0">
                <a:solidFill>
                  <a:srgbClr val="C00000"/>
                </a:solidFill>
              </a:rPr>
              <a:t>S</a:t>
            </a:r>
            <a:r>
              <a:rPr lang="en-US" b="1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trategiji</a:t>
            </a:r>
            <a:r>
              <a:rPr lang="en-US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razvoja</a:t>
            </a:r>
            <a:r>
              <a:rPr lang="en-US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triatlona</a:t>
            </a:r>
            <a:r>
              <a:rPr lang="en-US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u RH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601F3635-1C7D-876E-5CA2-77D6B6A0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2306" y="497178"/>
            <a:ext cx="2482812" cy="19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8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86A1C-AF9F-B7CD-4463-393A22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br>
              <a:rPr lang="hr-HR" sz="2800" b="1" dirty="0"/>
            </a:br>
            <a:r>
              <a:rPr lang="hr-HR" sz="2800" b="1" dirty="0"/>
              <a:t>D. AKTI I PRAVILNICI</a:t>
            </a:r>
            <a:br>
              <a:rPr lang="hr-HR" sz="2800" b="1" dirty="0"/>
            </a:b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C2F78-4A5D-A63A-E5F1-7D0DA970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hr-HR" sz="2400" b="1" dirty="0"/>
              <a:t>Revizija i analiza </a:t>
            </a:r>
            <a:r>
              <a:rPr lang="hr-HR" sz="2400" dirty="0"/>
              <a:t>normativnog okvira HTS-a 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Uređivanje</a:t>
            </a:r>
            <a:r>
              <a:rPr lang="hr-HR" sz="2400" dirty="0"/>
              <a:t> postojećih dokumenata i pravnih akata kroz rad svih tijela i </a:t>
            </a:r>
            <a:r>
              <a:rPr lang="hr-HR" sz="2400" dirty="0">
                <a:solidFill>
                  <a:srgbClr val="C00000"/>
                </a:solidFill>
              </a:rPr>
              <a:t>Komisiju za propise i akte </a:t>
            </a:r>
          </a:p>
        </p:txBody>
      </p:sp>
      <p:pic>
        <p:nvPicPr>
          <p:cNvPr id="4" name="Picture 2" descr="HTS FOTO LOGA">
            <a:extLst>
              <a:ext uri="{FF2B5EF4-FFF2-40B4-BE49-F238E27FC236}">
                <a16:creationId xmlns:a16="http://schemas.microsoft.com/office/drawing/2014/main" id="{776EBFAA-4DF5-828E-434F-C6F1801C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6424" y="528339"/>
            <a:ext cx="2286000" cy="17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8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22840</TotalTime>
  <Words>496</Words>
  <Application>Microsoft Office PowerPoint</Application>
  <PresentationFormat>Widescreen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Office Theme</vt:lpstr>
      <vt:lpstr>1_Office Theme</vt:lpstr>
      <vt:lpstr>PLAN I PROGRAM RADA  HRVATSKOG TRIATLON SAVEZA  ZA 2026. GODINU </vt:lpstr>
      <vt:lpstr>PowerPoint Presentation</vt:lpstr>
      <vt:lpstr>Vrijednosti</vt:lpstr>
      <vt:lpstr>Glavni cilj za 2026. godinu</vt:lpstr>
      <vt:lpstr>Segmenti/područja rada (11)</vt:lpstr>
      <vt:lpstr> A. UPRAVLJAČKA TIJELA I KOMISIJE HTS-a </vt:lpstr>
      <vt:lpstr> B. URED HTS-a </vt:lpstr>
      <vt:lpstr> C. STRATEGIJA DUGOROČNOG RAZVOJA </vt:lpstr>
      <vt:lpstr> D. AKTI I PRAVILNICI </vt:lpstr>
      <vt:lpstr> E. SUSTAV I ORGANIZACIJA NATJECANJA </vt:lpstr>
      <vt:lpstr>  F. RAZVOJ I EDUKACIJA STRUČNOG I SUDAČKOG KADRA </vt:lpstr>
      <vt:lpstr> G. BRIGA O SPORTAŠIMA I REPREZENTACIJI </vt:lpstr>
      <vt:lpstr> H. POTPORA I RAVNOPRAVNOST KLUBOVA </vt:lpstr>
      <vt:lpstr> I. FINANCIRANJE I SPONZORSTVA </vt:lpstr>
      <vt:lpstr>  J. MEĐUNARODNA I MEĐUINSTITUCIONALNA SURADNJA </vt:lpstr>
      <vt:lpstr> K. JAVNOST RADA I PROMOCIJA TRIATLONA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Cvita Gregov</dc:creator>
  <cp:lastModifiedBy>Cvita Gregov</cp:lastModifiedBy>
  <cp:revision>1</cp:revision>
  <dcterms:created xsi:type="dcterms:W3CDTF">2025-11-27T12:21:44Z</dcterms:created>
  <dcterms:modified xsi:type="dcterms:W3CDTF">2025-12-13T09:02:38Z</dcterms:modified>
</cp:coreProperties>
</file>